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45" r:id="rId40"/>
    <p:sldId id="346" r:id="rId41"/>
    <p:sldId id="347" r:id="rId42"/>
    <p:sldId id="348" r:id="rId43"/>
    <p:sldId id="298" r:id="rId44"/>
    <p:sldId id="299" r:id="rId45"/>
    <p:sldId id="329" r:id="rId46"/>
    <p:sldId id="300" r:id="rId47"/>
    <p:sldId id="330" r:id="rId48"/>
    <p:sldId id="301" r:id="rId49"/>
    <p:sldId id="296" r:id="rId50"/>
    <p:sldId id="297" r:id="rId51"/>
    <p:sldId id="303" r:id="rId52"/>
    <p:sldId id="335" r:id="rId53"/>
    <p:sldId id="304" r:id="rId54"/>
    <p:sldId id="306" r:id="rId55"/>
    <p:sldId id="307" r:id="rId56"/>
    <p:sldId id="308" r:id="rId57"/>
    <p:sldId id="331" r:id="rId58"/>
    <p:sldId id="349" r:id="rId59"/>
    <p:sldId id="309" r:id="rId60"/>
    <p:sldId id="311" r:id="rId61"/>
    <p:sldId id="312" r:id="rId62"/>
    <p:sldId id="313" r:id="rId63"/>
    <p:sldId id="314" r:id="rId64"/>
    <p:sldId id="315" r:id="rId65"/>
    <p:sldId id="318" r:id="rId66"/>
    <p:sldId id="319" r:id="rId67"/>
    <p:sldId id="320" r:id="rId68"/>
    <p:sldId id="321" r:id="rId69"/>
    <p:sldId id="341" r:id="rId70"/>
    <p:sldId id="337" r:id="rId71"/>
    <p:sldId id="336" r:id="rId72"/>
    <p:sldId id="338" r:id="rId73"/>
    <p:sldId id="339" r:id="rId74"/>
    <p:sldId id="340" r:id="rId75"/>
    <p:sldId id="343" r:id="rId76"/>
    <p:sldId id="342" r:id="rId77"/>
    <p:sldId id="325" r:id="rId78"/>
    <p:sldId id="327" r:id="rId79"/>
    <p:sldId id="326" r:id="rId80"/>
    <p:sldId id="328" r:id="rId8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2D0"/>
          </a:solidFill>
        </a:fill>
      </a:tcStyle>
    </a:wholeTbl>
    <a:band2H>
      <a:tcTxStyle/>
      <a:tcStyle>
        <a:tcBdr/>
        <a:fill>
          <a:solidFill>
            <a:srgbClr val="E8EA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B"/>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20" y="8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Committed Story Point and Completed Story Points </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Committed Story Point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Sprint 1</c:v>
                </c:pt>
                <c:pt idx="1">
                  <c:v>Sprint 2</c:v>
                </c:pt>
                <c:pt idx="2">
                  <c:v>Sprint 3</c:v>
                </c:pt>
                <c:pt idx="3">
                  <c:v>Sprint 4</c:v>
                </c:pt>
              </c:strCache>
            </c:strRef>
          </c:cat>
          <c:val>
            <c:numRef>
              <c:f>Sheet1!$B$2:$B$5</c:f>
              <c:numCache>
                <c:formatCode>General</c:formatCode>
                <c:ptCount val="4"/>
                <c:pt idx="1">
                  <c:v>16</c:v>
                </c:pt>
                <c:pt idx="2">
                  <c:v>24</c:v>
                </c:pt>
                <c:pt idx="3">
                  <c:v>28</c:v>
                </c:pt>
              </c:numCache>
            </c:numRef>
          </c:val>
        </c:ser>
        <c:ser>
          <c:idx val="1"/>
          <c:order val="1"/>
          <c:tx>
            <c:strRef>
              <c:f>Sheet1!$C$1</c:f>
              <c:strCache>
                <c:ptCount val="1"/>
                <c:pt idx="0">
                  <c:v>Completed Story Points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Sprint 1</c:v>
                </c:pt>
                <c:pt idx="1">
                  <c:v>Sprint 2</c:v>
                </c:pt>
                <c:pt idx="2">
                  <c:v>Sprint 3</c:v>
                </c:pt>
                <c:pt idx="3">
                  <c:v>Sprint 4</c:v>
                </c:pt>
              </c:strCache>
            </c:strRef>
          </c:cat>
          <c:val>
            <c:numRef>
              <c:f>Sheet1!$C$2:$C$5</c:f>
              <c:numCache>
                <c:formatCode>General</c:formatCode>
                <c:ptCount val="4"/>
                <c:pt idx="1">
                  <c:v>16</c:v>
                </c:pt>
                <c:pt idx="2">
                  <c:v>24</c:v>
                </c:pt>
                <c:pt idx="3">
                  <c:v>28</c:v>
                </c:pt>
              </c:numCache>
            </c:numRef>
          </c:val>
        </c:ser>
        <c:dLbls>
          <c:dLblPos val="outEnd"/>
          <c:showLegendKey val="0"/>
          <c:showVal val="1"/>
          <c:showCatName val="0"/>
          <c:showSerName val="0"/>
          <c:showPercent val="0"/>
          <c:showBubbleSize val="0"/>
        </c:dLbls>
        <c:gapWidth val="100"/>
        <c:overlap val="-24"/>
        <c:axId val="1043449248"/>
        <c:axId val="1043449792"/>
      </c:barChart>
      <c:catAx>
        <c:axId val="104344924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SprintS</a:t>
                </a:r>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3449792"/>
        <c:crosses val="autoZero"/>
        <c:auto val="1"/>
        <c:lblAlgn val="ctr"/>
        <c:lblOffset val="100"/>
        <c:noMultiLvlLbl val="0"/>
      </c:catAx>
      <c:valAx>
        <c:axId val="1043449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Story Points</a:t>
                </a:r>
              </a:p>
            </c:rich>
          </c:tx>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3449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2" name="Shape 2862"/>
          <p:cNvSpPr>
            <a:spLocks noGrp="1" noRot="1" noChangeAspect="1"/>
          </p:cNvSpPr>
          <p:nvPr>
            <p:ph type="sldImg"/>
          </p:nvPr>
        </p:nvSpPr>
        <p:spPr>
          <a:xfrm>
            <a:off x="1143000" y="685800"/>
            <a:ext cx="4572000" cy="3429000"/>
          </a:xfrm>
          <a:prstGeom prst="rect">
            <a:avLst/>
          </a:prstGeom>
        </p:spPr>
        <p:txBody>
          <a:bodyPr/>
          <a:lstStyle/>
          <a:p>
            <a:endParaRPr/>
          </a:p>
        </p:txBody>
      </p:sp>
      <p:sp>
        <p:nvSpPr>
          <p:cNvPr id="2863" name="Shape 28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95926215"/>
      </p:ext>
    </p:extLst>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04079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227" name="Google Shape;9;p2"/>
          <p:cNvSpPr/>
          <p:nvPr/>
        </p:nvSpPr>
        <p:spPr>
          <a:xfrm>
            <a:off x="719999" y="629999"/>
            <a:ext cx="7704002" cy="3883502"/>
          </a:xfrm>
          <a:prstGeom prst="rect">
            <a:avLst/>
          </a:prstGeom>
          <a:ln>
            <a:solidFill>
              <a:srgbClr val="000000"/>
            </a:solidFill>
          </a:ln>
        </p:spPr>
        <p:txBody>
          <a:bodyPr lIns="45719" rIns="45719" anchor="ctr"/>
          <a:lstStyle/>
          <a:p>
            <a:endParaRPr/>
          </a:p>
        </p:txBody>
      </p:sp>
      <p:grpSp>
        <p:nvGrpSpPr>
          <p:cNvPr id="308" name="Google Shape;10;p2"/>
          <p:cNvGrpSpPr/>
          <p:nvPr/>
        </p:nvGrpSpPr>
        <p:grpSpPr>
          <a:xfrm>
            <a:off x="-142638" y="-1039794"/>
            <a:ext cx="2933437" cy="2624515"/>
            <a:chOff x="0" y="0"/>
            <a:chExt cx="2933435" cy="2624513"/>
          </a:xfrm>
        </p:grpSpPr>
        <p:sp>
          <p:nvSpPr>
            <p:cNvPr id="228" name="Google Shape;11;p2"/>
            <p:cNvSpPr/>
            <p:nvPr/>
          </p:nvSpPr>
          <p:spPr>
            <a:xfrm rot="7098627">
              <a:off x="710664" y="121116"/>
              <a:ext cx="1534627" cy="2479720"/>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9" name="Google Shape;12;p2"/>
            <p:cNvSpPr/>
            <p:nvPr/>
          </p:nvSpPr>
          <p:spPr>
            <a:xfrm rot="7098627">
              <a:off x="1168134" y="1354028"/>
              <a:ext cx="556993" cy="4119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0" name="Google Shape;13;p2"/>
            <p:cNvSpPr/>
            <p:nvPr/>
          </p:nvSpPr>
          <p:spPr>
            <a:xfrm rot="7098627">
              <a:off x="1957403" y="1107566"/>
              <a:ext cx="101740" cy="1100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1" name="Google Shape;14;p2"/>
            <p:cNvSpPr/>
            <p:nvPr/>
          </p:nvSpPr>
          <p:spPr>
            <a:xfrm rot="7098627">
              <a:off x="1111227" y="1350692"/>
              <a:ext cx="547844" cy="425257"/>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1"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2" name="Google Shape;15;p2"/>
            <p:cNvSpPr/>
            <p:nvPr/>
          </p:nvSpPr>
          <p:spPr>
            <a:xfrm rot="7098627">
              <a:off x="933761" y="1334749"/>
              <a:ext cx="542820" cy="4185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3" name="Google Shape;16;p2"/>
            <p:cNvSpPr/>
            <p:nvPr/>
          </p:nvSpPr>
          <p:spPr>
            <a:xfrm rot="7098627">
              <a:off x="1540313" y="1291438"/>
              <a:ext cx="417758" cy="500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 name="Google Shape;17;p2"/>
            <p:cNvSpPr/>
            <p:nvPr/>
          </p:nvSpPr>
          <p:spPr>
            <a:xfrm rot="7098627">
              <a:off x="897140" y="918702"/>
              <a:ext cx="191782" cy="2009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 name="Google Shape;18;p2"/>
            <p:cNvSpPr/>
            <p:nvPr/>
          </p:nvSpPr>
          <p:spPr>
            <a:xfrm rot="7098627">
              <a:off x="1058745" y="1345796"/>
              <a:ext cx="547819" cy="427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6" name="Google Shape;19;p2"/>
            <p:cNvSpPr/>
            <p:nvPr/>
          </p:nvSpPr>
          <p:spPr>
            <a:xfrm rot="7098627">
              <a:off x="984889" y="1354946"/>
              <a:ext cx="545319" cy="405259"/>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7" name="Google Shape;20;p2"/>
            <p:cNvSpPr/>
            <p:nvPr/>
          </p:nvSpPr>
          <p:spPr>
            <a:xfrm rot="7098627">
              <a:off x="1844358" y="1319100"/>
              <a:ext cx="422757" cy="428606"/>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 name="Google Shape;21;p2"/>
            <p:cNvSpPr/>
            <p:nvPr/>
          </p:nvSpPr>
          <p:spPr>
            <a:xfrm rot="7098627">
              <a:off x="1915647" y="1307787"/>
              <a:ext cx="406909" cy="442780"/>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 name="Google Shape;22;p2"/>
            <p:cNvSpPr/>
            <p:nvPr/>
          </p:nvSpPr>
          <p:spPr>
            <a:xfrm rot="7098627">
              <a:off x="1607869" y="1279201"/>
              <a:ext cx="419433" cy="516997"/>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 name="Google Shape;23;p2"/>
            <p:cNvSpPr/>
            <p:nvPr/>
          </p:nvSpPr>
          <p:spPr>
            <a:xfrm rot="7098627">
              <a:off x="1974741" y="1748110"/>
              <a:ext cx="99240" cy="63370"/>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 name="Google Shape;24;p2"/>
            <p:cNvSpPr/>
            <p:nvPr/>
          </p:nvSpPr>
          <p:spPr>
            <a:xfrm rot="7098627">
              <a:off x="1771388" y="1286651"/>
              <a:ext cx="328542" cy="380236"/>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 name="Google Shape;25;p2"/>
            <p:cNvSpPr/>
            <p:nvPr/>
          </p:nvSpPr>
          <p:spPr>
            <a:xfrm rot="7098627">
              <a:off x="1803110" y="1311465"/>
              <a:ext cx="397735" cy="4219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 name="Google Shape;26;p2"/>
            <p:cNvSpPr/>
            <p:nvPr/>
          </p:nvSpPr>
          <p:spPr>
            <a:xfrm rot="7098627">
              <a:off x="1508576" y="1260587"/>
              <a:ext cx="386911" cy="5595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4" name="Google Shape;27;p2"/>
            <p:cNvSpPr/>
            <p:nvPr/>
          </p:nvSpPr>
          <p:spPr>
            <a:xfrm rot="7098627">
              <a:off x="2711422" y="1141285"/>
              <a:ext cx="31698" cy="3076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5" name="Google Shape;28;p2"/>
            <p:cNvSpPr/>
            <p:nvPr/>
          </p:nvSpPr>
          <p:spPr>
            <a:xfrm rot="7098627">
              <a:off x="2655522" y="1148547"/>
              <a:ext cx="60870" cy="372713"/>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 name="Google Shape;29;p2"/>
            <p:cNvSpPr/>
            <p:nvPr/>
          </p:nvSpPr>
          <p:spPr>
            <a:xfrm rot="7098627">
              <a:off x="2598453" y="1160699"/>
              <a:ext cx="90891" cy="390236"/>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 name="Google Shape;30;p2"/>
            <p:cNvSpPr/>
            <p:nvPr/>
          </p:nvSpPr>
          <p:spPr>
            <a:xfrm rot="7098627">
              <a:off x="2551067" y="1169776"/>
              <a:ext cx="108414" cy="3977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 name="Google Shape;31;p2"/>
            <p:cNvSpPr/>
            <p:nvPr/>
          </p:nvSpPr>
          <p:spPr>
            <a:xfrm rot="7098627">
              <a:off x="667734" y="1333111"/>
              <a:ext cx="596189" cy="4102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 name="Google Shape;32;p2"/>
            <p:cNvSpPr/>
            <p:nvPr/>
          </p:nvSpPr>
          <p:spPr>
            <a:xfrm rot="7098627">
              <a:off x="394039" y="905380"/>
              <a:ext cx="108414" cy="1350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 name="Google Shape;33;p2"/>
            <p:cNvSpPr/>
            <p:nvPr/>
          </p:nvSpPr>
          <p:spPr>
            <a:xfrm rot="7098627">
              <a:off x="352918" y="915880"/>
              <a:ext cx="51405" cy="149261"/>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 name="Google Shape;34;p2"/>
            <p:cNvSpPr/>
            <p:nvPr/>
          </p:nvSpPr>
          <p:spPr>
            <a:xfrm rot="7098627">
              <a:off x="362503" y="1315307"/>
              <a:ext cx="555344" cy="2834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7"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2" name="Google Shape;35;p2"/>
            <p:cNvSpPr/>
            <p:nvPr/>
          </p:nvSpPr>
          <p:spPr>
            <a:xfrm rot="7098627">
              <a:off x="588902" y="1325594"/>
              <a:ext cx="608713" cy="4010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3" name="Google Shape;36;p2"/>
            <p:cNvSpPr/>
            <p:nvPr/>
          </p:nvSpPr>
          <p:spPr>
            <a:xfrm rot="7098627">
              <a:off x="730539" y="1337227"/>
              <a:ext cx="602039" cy="409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4" name="Google Shape;37;p2"/>
            <p:cNvSpPr/>
            <p:nvPr/>
          </p:nvSpPr>
          <p:spPr>
            <a:xfrm rot="7098627">
              <a:off x="522529" y="1340820"/>
              <a:ext cx="605364" cy="356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5" name="Google Shape;38;p2"/>
            <p:cNvSpPr/>
            <p:nvPr/>
          </p:nvSpPr>
          <p:spPr>
            <a:xfrm rot="7098627">
              <a:off x="1977350" y="1302387"/>
              <a:ext cx="396910" cy="429432"/>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 name="Google Shape;39;p2"/>
            <p:cNvSpPr/>
            <p:nvPr/>
          </p:nvSpPr>
          <p:spPr>
            <a:xfrm rot="7098627">
              <a:off x="2344008" y="1615935"/>
              <a:ext cx="86717" cy="70044"/>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 name="Google Shape;40;p2"/>
            <p:cNvSpPr/>
            <p:nvPr/>
          </p:nvSpPr>
          <p:spPr>
            <a:xfrm rot="7098627">
              <a:off x="2332822" y="1261114"/>
              <a:ext cx="258474" cy="333541"/>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8" name="Google Shape;41;p2"/>
            <p:cNvSpPr/>
            <p:nvPr/>
          </p:nvSpPr>
          <p:spPr>
            <a:xfrm rot="7098627">
              <a:off x="1665788" y="1297071"/>
              <a:ext cx="418583" cy="491125"/>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9" name="Google Shape;42;p2"/>
            <p:cNvSpPr/>
            <p:nvPr/>
          </p:nvSpPr>
          <p:spPr>
            <a:xfrm rot="7098627">
              <a:off x="1131822" y="984856"/>
              <a:ext cx="180958" cy="1650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 name="Google Shape;43;p2"/>
            <p:cNvSpPr/>
            <p:nvPr/>
          </p:nvSpPr>
          <p:spPr>
            <a:xfrm rot="7098627">
              <a:off x="1191782" y="980756"/>
              <a:ext cx="160934" cy="1759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 name="Google Shape;44;p2"/>
            <p:cNvSpPr/>
            <p:nvPr/>
          </p:nvSpPr>
          <p:spPr>
            <a:xfrm rot="7098627">
              <a:off x="954435" y="959057"/>
              <a:ext cx="201805" cy="1684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2" name="Google Shape;45;p2"/>
            <p:cNvSpPr/>
            <p:nvPr/>
          </p:nvSpPr>
          <p:spPr>
            <a:xfrm rot="7098627">
              <a:off x="853505" y="922521"/>
              <a:ext cx="189281" cy="1876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3" name="Google Shape;46;p2"/>
            <p:cNvSpPr/>
            <p:nvPr/>
          </p:nvSpPr>
          <p:spPr>
            <a:xfrm rot="7098627">
              <a:off x="1366533" y="1002426"/>
              <a:ext cx="136737" cy="1951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4" name="Google Shape;47;p2"/>
            <p:cNvSpPr/>
            <p:nvPr/>
          </p:nvSpPr>
          <p:spPr>
            <a:xfrm rot="7098627">
              <a:off x="1241114" y="988188"/>
              <a:ext cx="156760" cy="1826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5" name="Google Shape;48;p2"/>
            <p:cNvSpPr/>
            <p:nvPr/>
          </p:nvSpPr>
          <p:spPr>
            <a:xfrm rot="7098627">
              <a:off x="1290495" y="985923"/>
              <a:ext cx="147586" cy="198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6" name="Google Shape;49;p2"/>
            <p:cNvSpPr/>
            <p:nvPr/>
          </p:nvSpPr>
          <p:spPr>
            <a:xfrm rot="7098627">
              <a:off x="1420481" y="1007594"/>
              <a:ext cx="129263" cy="2076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7" name="Google Shape;50;p2"/>
            <p:cNvSpPr/>
            <p:nvPr/>
          </p:nvSpPr>
          <p:spPr>
            <a:xfrm rot="7098627">
              <a:off x="2088323" y="1280550"/>
              <a:ext cx="311868" cy="387736"/>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8" name="Google Shape;51;p2"/>
            <p:cNvSpPr/>
            <p:nvPr/>
          </p:nvSpPr>
          <p:spPr>
            <a:xfrm rot="7098627">
              <a:off x="488233" y="923078"/>
              <a:ext cx="100065" cy="1417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9" name="Google Shape;52;p2"/>
            <p:cNvSpPr/>
            <p:nvPr/>
          </p:nvSpPr>
          <p:spPr>
            <a:xfrm rot="7098627">
              <a:off x="464173" y="1330764"/>
              <a:ext cx="603713" cy="3427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0" name="Google Shape;53;p2"/>
            <p:cNvSpPr/>
            <p:nvPr/>
          </p:nvSpPr>
          <p:spPr>
            <a:xfrm rot="7098627">
              <a:off x="551396" y="917754"/>
              <a:ext cx="97566" cy="1651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1" name="Google Shape;54;p2"/>
            <p:cNvSpPr/>
            <p:nvPr/>
          </p:nvSpPr>
          <p:spPr>
            <a:xfrm rot="7098627">
              <a:off x="602876" y="916809"/>
              <a:ext cx="110915" cy="1709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2" name="Google Shape;55;p2"/>
            <p:cNvSpPr/>
            <p:nvPr/>
          </p:nvSpPr>
          <p:spPr>
            <a:xfrm rot="7098627">
              <a:off x="688306" y="895049"/>
              <a:ext cx="164259" cy="202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 name="Google Shape;56;p2"/>
            <p:cNvSpPr/>
            <p:nvPr/>
          </p:nvSpPr>
          <p:spPr>
            <a:xfrm rot="7098627">
              <a:off x="787996" y="901319"/>
              <a:ext cx="162584" cy="215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4" name="Google Shape;57;p2"/>
            <p:cNvSpPr/>
            <p:nvPr/>
          </p:nvSpPr>
          <p:spPr>
            <a:xfrm rot="7098627">
              <a:off x="2338559" y="1111505"/>
              <a:ext cx="63370" cy="120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5" name="Google Shape;58;p2"/>
            <p:cNvSpPr/>
            <p:nvPr/>
          </p:nvSpPr>
          <p:spPr>
            <a:xfrm rot="7098627">
              <a:off x="2280531" y="1110399"/>
              <a:ext cx="68369" cy="120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6" name="Google Shape;59;p2"/>
            <p:cNvSpPr/>
            <p:nvPr/>
          </p:nvSpPr>
          <p:spPr>
            <a:xfrm rot="7098627">
              <a:off x="2387068" y="1132813"/>
              <a:ext cx="68369" cy="858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7" name="Google Shape;60;p2"/>
            <p:cNvSpPr/>
            <p:nvPr/>
          </p:nvSpPr>
          <p:spPr>
            <a:xfrm rot="7098627">
              <a:off x="2235187" y="1114742"/>
              <a:ext cx="65870" cy="120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8" name="Google Shape;61;p2"/>
            <p:cNvSpPr/>
            <p:nvPr/>
          </p:nvSpPr>
          <p:spPr>
            <a:xfrm rot="7098627">
              <a:off x="2193294" y="1256986"/>
              <a:ext cx="199280" cy="289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9" name="Google Shape;62;p2"/>
            <p:cNvSpPr/>
            <p:nvPr/>
          </p:nvSpPr>
          <p:spPr>
            <a:xfrm rot="7098627">
              <a:off x="2241013" y="1257263"/>
              <a:ext cx="283522" cy="403584"/>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0" name="Google Shape;63;p2"/>
            <p:cNvSpPr/>
            <p:nvPr/>
          </p:nvSpPr>
          <p:spPr>
            <a:xfrm rot="7098627">
              <a:off x="2290652" y="1265068"/>
              <a:ext cx="279347" cy="364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1" name="Google Shape;64;p2"/>
            <p:cNvSpPr/>
            <p:nvPr/>
          </p:nvSpPr>
          <p:spPr>
            <a:xfrm rot="7098627">
              <a:off x="2101284" y="1105017"/>
              <a:ext cx="90892" cy="125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2" name="Google Shape;65;p2"/>
            <p:cNvSpPr/>
            <p:nvPr/>
          </p:nvSpPr>
          <p:spPr>
            <a:xfrm rot="7098627">
              <a:off x="1799996" y="1042056"/>
              <a:ext cx="123413" cy="1892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3" name="Google Shape;66;p2"/>
            <p:cNvSpPr/>
            <p:nvPr/>
          </p:nvSpPr>
          <p:spPr>
            <a:xfrm rot="7098627">
              <a:off x="1476861" y="1004200"/>
              <a:ext cx="124238" cy="2042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 name="Google Shape;67;p2"/>
            <p:cNvSpPr/>
            <p:nvPr/>
          </p:nvSpPr>
          <p:spPr>
            <a:xfrm rot="7098627">
              <a:off x="1532512" y="997956"/>
              <a:ext cx="154260" cy="207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6"/>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 name="Google Shape;68;p2"/>
            <p:cNvSpPr/>
            <p:nvPr/>
          </p:nvSpPr>
          <p:spPr>
            <a:xfrm rot="7098627">
              <a:off x="1620253" y="1017361"/>
              <a:ext cx="156760" cy="191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6" name="Google Shape;69;p2"/>
            <p:cNvSpPr/>
            <p:nvPr/>
          </p:nvSpPr>
          <p:spPr>
            <a:xfrm rot="7098627">
              <a:off x="2050009" y="1092400"/>
              <a:ext cx="90891" cy="1367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7" name="Google Shape;70;p2"/>
            <p:cNvSpPr/>
            <p:nvPr/>
          </p:nvSpPr>
          <p:spPr>
            <a:xfrm rot="7098627">
              <a:off x="1872912" y="1064443"/>
              <a:ext cx="128412" cy="1651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8" name="Google Shape;71;p2"/>
            <p:cNvSpPr/>
            <p:nvPr/>
          </p:nvSpPr>
          <p:spPr>
            <a:xfrm rot="7098627">
              <a:off x="736830" y="1531580"/>
              <a:ext cx="337691" cy="386086"/>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9" name="Google Shape;72;p2"/>
            <p:cNvSpPr/>
            <p:nvPr/>
          </p:nvSpPr>
          <p:spPr>
            <a:xfrm rot="7098627">
              <a:off x="1344423" y="1724187"/>
              <a:ext cx="251825" cy="172608"/>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0" name="Google Shape;73;p2"/>
            <p:cNvSpPr/>
            <p:nvPr/>
          </p:nvSpPr>
          <p:spPr>
            <a:xfrm rot="7098627">
              <a:off x="2088899" y="1556911"/>
              <a:ext cx="323543" cy="222653"/>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1" name="Google Shape;74;p2"/>
            <p:cNvSpPr/>
            <p:nvPr/>
          </p:nvSpPr>
          <p:spPr>
            <a:xfrm rot="7098627">
              <a:off x="2665977" y="1333196"/>
              <a:ext cx="205955" cy="159160"/>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2" name="Google Shape;75;p2"/>
            <p:cNvSpPr/>
            <p:nvPr/>
          </p:nvSpPr>
          <p:spPr>
            <a:xfrm rot="7098627">
              <a:off x="2304603" y="1023456"/>
              <a:ext cx="88392" cy="236002"/>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3" name="Google Shape;76;p2"/>
            <p:cNvSpPr/>
            <p:nvPr/>
          </p:nvSpPr>
          <p:spPr>
            <a:xfrm rot="7098627">
              <a:off x="2088004" y="1061767"/>
              <a:ext cx="69219" cy="153436"/>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4" name="Google Shape;77;p2"/>
            <p:cNvSpPr/>
            <p:nvPr/>
          </p:nvSpPr>
          <p:spPr>
            <a:xfrm rot="7098627">
              <a:off x="1284400" y="885453"/>
              <a:ext cx="130088" cy="259324"/>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95" name="Google Shape;78;p2"/>
            <p:cNvSpPr/>
            <p:nvPr/>
          </p:nvSpPr>
          <p:spPr>
            <a:xfrm rot="7098627">
              <a:off x="1943414" y="1558256"/>
              <a:ext cx="236953" cy="316019"/>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96" name="Google Shape;79;p2"/>
            <p:cNvSpPr/>
            <p:nvPr/>
          </p:nvSpPr>
          <p:spPr>
            <a:xfrm rot="7098627">
              <a:off x="620691" y="869947"/>
              <a:ext cx="190931" cy="165934"/>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97" name="Google Shape;80;p2"/>
            <p:cNvSpPr/>
            <p:nvPr/>
          </p:nvSpPr>
          <p:spPr>
            <a:xfrm rot="7098627">
              <a:off x="255129" y="1105694"/>
              <a:ext cx="483626" cy="529471"/>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98" name="Google Shape;81;p2"/>
            <p:cNvSpPr/>
            <p:nvPr/>
          </p:nvSpPr>
          <p:spPr>
            <a:xfrm rot="7098627">
              <a:off x="852036" y="1380476"/>
              <a:ext cx="522822" cy="396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99" name="Google Shape;82;p2"/>
            <p:cNvSpPr/>
            <p:nvPr/>
          </p:nvSpPr>
          <p:spPr>
            <a:xfrm rot="7098627">
              <a:off x="991450" y="814194"/>
              <a:ext cx="129297" cy="372738"/>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0" name="Google Shape;83;p2"/>
            <p:cNvSpPr/>
            <p:nvPr/>
          </p:nvSpPr>
          <p:spPr>
            <a:xfrm rot="7098627">
              <a:off x="1354428" y="1368811"/>
              <a:ext cx="466127" cy="453604"/>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1" name="Google Shape;84;p2"/>
            <p:cNvSpPr/>
            <p:nvPr/>
          </p:nvSpPr>
          <p:spPr>
            <a:xfrm rot="7098627">
              <a:off x="2441914" y="1314683"/>
              <a:ext cx="199281" cy="261849"/>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2" name="Google Shape;85;p2"/>
            <p:cNvSpPr/>
            <p:nvPr/>
          </p:nvSpPr>
          <p:spPr>
            <a:xfrm rot="7098627">
              <a:off x="2417778" y="1511603"/>
              <a:ext cx="113414" cy="192607"/>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3" name="Google Shape;86;p2"/>
            <p:cNvSpPr/>
            <p:nvPr/>
          </p:nvSpPr>
          <p:spPr>
            <a:xfrm rot="7098627">
              <a:off x="1647384" y="898562"/>
              <a:ext cx="93977" cy="350215"/>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4" name="Google Shape;87;p2"/>
            <p:cNvSpPr/>
            <p:nvPr/>
          </p:nvSpPr>
          <p:spPr>
            <a:xfrm rot="7098627">
              <a:off x="655621" y="977178"/>
              <a:ext cx="166013" cy="437781"/>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5" name="Google Shape;88;p2"/>
            <p:cNvSpPr/>
            <p:nvPr/>
          </p:nvSpPr>
          <p:spPr>
            <a:xfrm rot="7098627">
              <a:off x="1176695" y="1126535"/>
              <a:ext cx="258700" cy="326867"/>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6" name="Google Shape;89;p2"/>
            <p:cNvSpPr/>
            <p:nvPr/>
          </p:nvSpPr>
          <p:spPr>
            <a:xfrm rot="7098627">
              <a:off x="1767640" y="971291"/>
              <a:ext cx="308544" cy="615388"/>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07" name="Google Shape;90;p2"/>
            <p:cNvSpPr/>
            <p:nvPr/>
          </p:nvSpPr>
          <p:spPr>
            <a:xfrm rot="7098627">
              <a:off x="792029" y="-138355"/>
              <a:ext cx="1181554" cy="2504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396" name="Google Shape;91;p2"/>
          <p:cNvGrpSpPr/>
          <p:nvPr/>
        </p:nvGrpSpPr>
        <p:grpSpPr>
          <a:xfrm>
            <a:off x="3299175" y="3920714"/>
            <a:ext cx="2820652" cy="2367783"/>
            <a:chOff x="0" y="0"/>
            <a:chExt cx="2820651" cy="2367782"/>
          </a:xfrm>
        </p:grpSpPr>
        <p:sp>
          <p:nvSpPr>
            <p:cNvPr id="309" name="Google Shape;92;p2"/>
            <p:cNvSpPr/>
            <p:nvPr/>
          </p:nvSpPr>
          <p:spPr>
            <a:xfrm rot="18758969" flipH="1">
              <a:off x="1204257" y="1009428"/>
              <a:ext cx="567066" cy="3185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10" name="Google Shape;93;p2"/>
            <p:cNvSpPr/>
            <p:nvPr/>
          </p:nvSpPr>
          <p:spPr>
            <a:xfrm rot="18758969" flipH="1">
              <a:off x="623013" y="795927"/>
              <a:ext cx="510342" cy="2868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11" name="Google Shape;94;p2"/>
            <p:cNvSpPr/>
            <p:nvPr/>
          </p:nvSpPr>
          <p:spPr>
            <a:xfrm rot="18758969" flipH="1">
              <a:off x="307219" y="719772"/>
              <a:ext cx="366920" cy="2059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12" name="Google Shape;95;p2"/>
            <p:cNvSpPr/>
            <p:nvPr/>
          </p:nvSpPr>
          <p:spPr>
            <a:xfrm rot="18758969" flipH="1">
              <a:off x="55468" y="615287"/>
              <a:ext cx="289347" cy="277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13" name="Google Shape;96;p2"/>
            <p:cNvSpPr/>
            <p:nvPr/>
          </p:nvSpPr>
          <p:spPr>
            <a:xfrm rot="18758969" flipH="1">
              <a:off x="1718992" y="1507829"/>
              <a:ext cx="708014" cy="142498"/>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14" name="Google Shape;97;p2"/>
            <p:cNvSpPr/>
            <p:nvPr/>
          </p:nvSpPr>
          <p:spPr>
            <a:xfrm rot="18758969" flipH="1">
              <a:off x="1725661" y="1580589"/>
              <a:ext cx="534542" cy="85325"/>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15" name="Google Shape;98;p2"/>
            <p:cNvSpPr/>
            <p:nvPr/>
          </p:nvSpPr>
          <p:spPr>
            <a:xfrm rot="18758969" flipH="1">
              <a:off x="1435935" y="1029760"/>
              <a:ext cx="468643" cy="3260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16" name="Google Shape;99;p2"/>
            <p:cNvSpPr/>
            <p:nvPr/>
          </p:nvSpPr>
          <p:spPr>
            <a:xfrm rot="18758969" flipH="1">
              <a:off x="1413763" y="1085914"/>
              <a:ext cx="362745" cy="219322"/>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17" name="Google Shape;100;p2"/>
            <p:cNvSpPr/>
            <p:nvPr/>
          </p:nvSpPr>
          <p:spPr>
            <a:xfrm rot="18758969" flipH="1">
              <a:off x="395532" y="688179"/>
              <a:ext cx="489518" cy="34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18" name="Google Shape;101;p2"/>
            <p:cNvSpPr/>
            <p:nvPr/>
          </p:nvSpPr>
          <p:spPr>
            <a:xfrm rot="18758969" flipH="1">
              <a:off x="371265" y="747081"/>
              <a:ext cx="379445" cy="227647"/>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19" name="Google Shape;102;p2"/>
            <p:cNvSpPr/>
            <p:nvPr/>
          </p:nvSpPr>
          <p:spPr>
            <a:xfrm rot="18758969" flipH="1">
              <a:off x="1517242" y="1280872"/>
              <a:ext cx="717189" cy="3227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20" name="Google Shape;103;p2"/>
            <p:cNvSpPr/>
            <p:nvPr/>
          </p:nvSpPr>
          <p:spPr>
            <a:xfrm rot="18758969" flipH="1">
              <a:off x="1503578" y="1361454"/>
              <a:ext cx="547066" cy="210998"/>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1" name="Google Shape;104;p2"/>
            <p:cNvSpPr/>
            <p:nvPr/>
          </p:nvSpPr>
          <p:spPr>
            <a:xfrm rot="18758969" flipH="1">
              <a:off x="1727639" y="1353193"/>
              <a:ext cx="553716" cy="365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2" name="Google Shape;105;p2"/>
            <p:cNvSpPr/>
            <p:nvPr/>
          </p:nvSpPr>
          <p:spPr>
            <a:xfrm rot="18758969" flipH="1">
              <a:off x="1757706" y="1339637"/>
              <a:ext cx="487843" cy="2952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23" name="Google Shape;106;p2"/>
            <p:cNvSpPr/>
            <p:nvPr/>
          </p:nvSpPr>
          <p:spPr>
            <a:xfrm rot="18758969" flipH="1">
              <a:off x="1838042" y="1573048"/>
              <a:ext cx="662965" cy="94649"/>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4" name="Google Shape;107;p2"/>
            <p:cNvSpPr/>
            <p:nvPr/>
          </p:nvSpPr>
          <p:spPr>
            <a:xfrm rot="18758969" flipH="1">
              <a:off x="1921480" y="1547624"/>
              <a:ext cx="567066" cy="85049"/>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25" name="Google Shape;108;p2"/>
            <p:cNvSpPr/>
            <p:nvPr/>
          </p:nvSpPr>
          <p:spPr>
            <a:xfrm rot="18758969" flipH="1">
              <a:off x="1282098" y="1187812"/>
              <a:ext cx="722163" cy="279796"/>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6" name="Google Shape;109;p2"/>
            <p:cNvSpPr/>
            <p:nvPr/>
          </p:nvSpPr>
          <p:spPr>
            <a:xfrm rot="18758969" flipH="1">
              <a:off x="1380322" y="1161845"/>
              <a:ext cx="612916" cy="2635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7" name="Google Shape;110;p2"/>
            <p:cNvSpPr/>
            <p:nvPr/>
          </p:nvSpPr>
          <p:spPr>
            <a:xfrm rot="18758969" flipH="1">
              <a:off x="1418437" y="1242607"/>
              <a:ext cx="525367" cy="142623"/>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28" name="Google Shape;111;p2"/>
            <p:cNvSpPr/>
            <p:nvPr/>
          </p:nvSpPr>
          <p:spPr>
            <a:xfrm rot="18758969" flipH="1">
              <a:off x="1458323" y="1225118"/>
              <a:ext cx="462819" cy="108425"/>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9" name="Google Shape;112;p2"/>
            <p:cNvSpPr/>
            <p:nvPr/>
          </p:nvSpPr>
          <p:spPr>
            <a:xfrm rot="18758969" flipH="1">
              <a:off x="1085154" y="1036494"/>
              <a:ext cx="517867" cy="157249"/>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30" name="Google Shape;113;p2"/>
            <p:cNvSpPr/>
            <p:nvPr/>
          </p:nvSpPr>
          <p:spPr>
            <a:xfrm rot="18758969" flipH="1">
              <a:off x="1147670" y="1016606"/>
              <a:ext cx="446143" cy="150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31" name="Google Shape;114;p2"/>
            <p:cNvSpPr/>
            <p:nvPr/>
          </p:nvSpPr>
          <p:spPr>
            <a:xfrm rot="18758969" flipH="1">
              <a:off x="1524215" y="1237755"/>
              <a:ext cx="562066" cy="192772"/>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32" name="Google Shape;115;p2"/>
            <p:cNvSpPr/>
            <p:nvPr/>
          </p:nvSpPr>
          <p:spPr>
            <a:xfrm rot="18758969" flipH="1">
              <a:off x="1772040" y="1218005"/>
              <a:ext cx="304395" cy="103399"/>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33" name="Google Shape;116;p2"/>
            <p:cNvSpPr/>
            <p:nvPr/>
          </p:nvSpPr>
          <p:spPr>
            <a:xfrm rot="18758969" flipH="1">
              <a:off x="767075" y="922425"/>
              <a:ext cx="494518" cy="149798"/>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34" name="Google Shape;117;p2"/>
            <p:cNvSpPr/>
            <p:nvPr/>
          </p:nvSpPr>
          <p:spPr>
            <a:xfrm rot="18758969" flipH="1">
              <a:off x="981547" y="898022"/>
              <a:ext cx="267672" cy="80900"/>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35" name="Google Shape;118;p2"/>
            <p:cNvSpPr/>
            <p:nvPr/>
          </p:nvSpPr>
          <p:spPr>
            <a:xfrm rot="18758969" flipH="1">
              <a:off x="1670197" y="1387063"/>
              <a:ext cx="647965" cy="220672"/>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36" name="Google Shape;119;p2"/>
            <p:cNvSpPr/>
            <p:nvPr/>
          </p:nvSpPr>
          <p:spPr>
            <a:xfrm rot="18758969" flipH="1">
              <a:off x="1957175" y="1364708"/>
              <a:ext cx="351070" cy="119249"/>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37" name="Google Shape;120;p2"/>
            <p:cNvSpPr/>
            <p:nvPr/>
          </p:nvSpPr>
          <p:spPr>
            <a:xfrm rot="18758969" flipH="1">
              <a:off x="550558" y="785642"/>
              <a:ext cx="445318" cy="2251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38" name="Google Shape;121;p2"/>
            <p:cNvSpPr/>
            <p:nvPr/>
          </p:nvSpPr>
          <p:spPr>
            <a:xfrm rot="18758969" flipH="1">
              <a:off x="668860" y="775844"/>
              <a:ext cx="321870" cy="18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39" name="Google Shape;122;p2"/>
            <p:cNvSpPr/>
            <p:nvPr/>
          </p:nvSpPr>
          <p:spPr>
            <a:xfrm rot="18758969" flipH="1">
              <a:off x="959461" y="932503"/>
              <a:ext cx="562067" cy="284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0" name="Google Shape;123;p2"/>
            <p:cNvSpPr/>
            <p:nvPr/>
          </p:nvSpPr>
          <p:spPr>
            <a:xfrm rot="18758969" flipH="1">
              <a:off x="1109652" y="919664"/>
              <a:ext cx="407794" cy="2326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41" name="Google Shape;124;p2"/>
            <p:cNvSpPr/>
            <p:nvPr/>
          </p:nvSpPr>
          <p:spPr>
            <a:xfrm rot="18758969" flipH="1">
              <a:off x="481150" y="760921"/>
              <a:ext cx="340221" cy="1701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2" name="Google Shape;125;p2"/>
            <p:cNvSpPr/>
            <p:nvPr/>
          </p:nvSpPr>
          <p:spPr>
            <a:xfrm rot="18758969" flipH="1">
              <a:off x="571308" y="750590"/>
              <a:ext cx="245171" cy="1400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43" name="Google Shape;126;p2"/>
            <p:cNvSpPr/>
            <p:nvPr/>
          </p:nvSpPr>
          <p:spPr>
            <a:xfrm rot="18758969" flipH="1">
              <a:off x="931025" y="995725"/>
              <a:ext cx="426969" cy="153423"/>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4" name="Google Shape;127;p2"/>
            <p:cNvSpPr/>
            <p:nvPr/>
          </p:nvSpPr>
          <p:spPr>
            <a:xfrm rot="18758969" flipH="1">
              <a:off x="963894" y="983073"/>
              <a:ext cx="368595" cy="110699"/>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45" name="Google Shape;128;p2"/>
            <p:cNvSpPr/>
            <p:nvPr/>
          </p:nvSpPr>
          <p:spPr>
            <a:xfrm rot="18758969" flipH="1">
              <a:off x="1191895" y="1120005"/>
              <a:ext cx="521218" cy="106074"/>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6" name="Google Shape;129;p2"/>
            <p:cNvSpPr/>
            <p:nvPr/>
          </p:nvSpPr>
          <p:spPr>
            <a:xfrm rot="18758969" flipH="1">
              <a:off x="1263006" y="1099001"/>
              <a:ext cx="441994" cy="984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47" name="Google Shape;130;p2"/>
            <p:cNvSpPr/>
            <p:nvPr/>
          </p:nvSpPr>
          <p:spPr>
            <a:xfrm rot="18758969" flipH="1">
              <a:off x="867465" y="1000997"/>
              <a:ext cx="521192" cy="106899"/>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48" name="Google Shape;131;p2"/>
            <p:cNvSpPr/>
            <p:nvPr/>
          </p:nvSpPr>
          <p:spPr>
            <a:xfrm rot="18758969" flipH="1">
              <a:off x="938554" y="980827"/>
              <a:ext cx="441994" cy="97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49" name="Google Shape;132;p2"/>
            <p:cNvSpPr/>
            <p:nvPr/>
          </p:nvSpPr>
          <p:spPr>
            <a:xfrm rot="18758969" flipH="1">
              <a:off x="705914" y="897011"/>
              <a:ext cx="371920" cy="75900"/>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0" name="Google Shape;133;p2"/>
            <p:cNvSpPr/>
            <p:nvPr/>
          </p:nvSpPr>
          <p:spPr>
            <a:xfrm rot="18758969" flipH="1">
              <a:off x="755983" y="883770"/>
              <a:ext cx="315220" cy="675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1" name="Google Shape;134;p2"/>
            <p:cNvSpPr/>
            <p:nvPr/>
          </p:nvSpPr>
          <p:spPr>
            <a:xfrm rot="18758969" flipH="1">
              <a:off x="200595" y="689640"/>
              <a:ext cx="329395" cy="211023"/>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52" name="Google Shape;135;p2"/>
            <p:cNvSpPr/>
            <p:nvPr/>
          </p:nvSpPr>
          <p:spPr>
            <a:xfrm rot="18758969" flipH="1">
              <a:off x="254776" y="683072"/>
              <a:ext cx="273521" cy="1942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3" name="Google Shape;136;p2"/>
            <p:cNvSpPr/>
            <p:nvPr/>
          </p:nvSpPr>
          <p:spPr>
            <a:xfrm rot="18758969" flipH="1">
              <a:off x="1691257" y="543562"/>
              <a:ext cx="250653" cy="60041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4" name="Google Shape;137;p2"/>
            <p:cNvSpPr/>
            <p:nvPr/>
          </p:nvSpPr>
          <p:spPr>
            <a:xfrm rot="18758969" flipH="1">
              <a:off x="948998" y="404048"/>
              <a:ext cx="75566" cy="583742"/>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5" name="Google Shape;138;p2"/>
            <p:cNvSpPr/>
            <p:nvPr/>
          </p:nvSpPr>
          <p:spPr>
            <a:xfrm rot="18758969" flipH="1">
              <a:off x="531302" y="432479"/>
              <a:ext cx="54457" cy="420319"/>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6" name="Google Shape;139;p2"/>
            <p:cNvSpPr/>
            <p:nvPr/>
          </p:nvSpPr>
          <p:spPr>
            <a:xfrm rot="18758969" flipH="1">
              <a:off x="305104" y="475884"/>
              <a:ext cx="133085" cy="381095"/>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57" name="Google Shape;140;p2"/>
            <p:cNvSpPr/>
            <p:nvPr/>
          </p:nvSpPr>
          <p:spPr>
            <a:xfrm rot="18758969" flipH="1">
              <a:off x="2062843" y="746638"/>
              <a:ext cx="472843" cy="54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58" name="Google Shape;141;p2"/>
            <p:cNvSpPr/>
            <p:nvPr/>
          </p:nvSpPr>
          <p:spPr>
            <a:xfrm rot="18758969" flipH="1">
              <a:off x="2088121" y="735555"/>
              <a:ext cx="373595" cy="384419"/>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59" name="Google Shape;142;p2"/>
            <p:cNvSpPr/>
            <p:nvPr/>
          </p:nvSpPr>
          <p:spPr>
            <a:xfrm rot="18758969" flipH="1">
              <a:off x="769104" y="383237"/>
              <a:ext cx="113085" cy="58874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0" name="Google Shape;143;p2"/>
            <p:cNvSpPr/>
            <p:nvPr/>
          </p:nvSpPr>
          <p:spPr>
            <a:xfrm rot="18758969" flipH="1">
              <a:off x="721923" y="421472"/>
              <a:ext cx="71919" cy="440294"/>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1" name="Google Shape;144;p2"/>
            <p:cNvSpPr/>
            <p:nvPr/>
          </p:nvSpPr>
          <p:spPr>
            <a:xfrm rot="18758969" flipH="1">
              <a:off x="1972621" y="608770"/>
              <a:ext cx="366095" cy="6938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2" name="Google Shape;145;p2"/>
            <p:cNvSpPr/>
            <p:nvPr/>
          </p:nvSpPr>
          <p:spPr>
            <a:xfrm rot="18758969" flipH="1">
              <a:off x="1956571" y="615807"/>
              <a:ext cx="301871" cy="503693"/>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3" name="Google Shape;146;p2"/>
            <p:cNvSpPr/>
            <p:nvPr/>
          </p:nvSpPr>
          <p:spPr>
            <a:xfrm rot="18758969" flipH="1">
              <a:off x="1982245" y="799317"/>
              <a:ext cx="602091" cy="2768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4" name="Google Shape;147;p2"/>
            <p:cNvSpPr/>
            <p:nvPr/>
          </p:nvSpPr>
          <p:spPr>
            <a:xfrm rot="18758969" flipH="1">
              <a:off x="2004363" y="847824"/>
              <a:ext cx="510342" cy="2585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5" name="Google Shape;148;p2"/>
            <p:cNvSpPr/>
            <p:nvPr/>
          </p:nvSpPr>
          <p:spPr>
            <a:xfrm rot="18758969" flipH="1">
              <a:off x="2244732" y="884979"/>
              <a:ext cx="492842" cy="4419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6" name="Google Shape;149;p2"/>
            <p:cNvSpPr/>
            <p:nvPr/>
          </p:nvSpPr>
          <p:spPr>
            <a:xfrm rot="18758969" flipH="1">
              <a:off x="2274358" y="954430"/>
              <a:ext cx="410269" cy="396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7" name="Google Shape;150;p2"/>
            <p:cNvSpPr/>
            <p:nvPr/>
          </p:nvSpPr>
          <p:spPr>
            <a:xfrm rot="18758969" flipH="1">
              <a:off x="1715008" y="470478"/>
              <a:ext cx="396120" cy="6663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8" name="Google Shape;151;p2"/>
            <p:cNvSpPr/>
            <p:nvPr/>
          </p:nvSpPr>
          <p:spPr>
            <a:xfrm rot="18758969" flipH="1">
              <a:off x="1756135" y="566160"/>
              <a:ext cx="320221" cy="5862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69" name="Google Shape;152;p2"/>
            <p:cNvSpPr/>
            <p:nvPr/>
          </p:nvSpPr>
          <p:spPr>
            <a:xfrm rot="18758969" flipH="1">
              <a:off x="1742844" y="751405"/>
              <a:ext cx="491168" cy="2251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70" name="Google Shape;153;p2"/>
            <p:cNvSpPr/>
            <p:nvPr/>
          </p:nvSpPr>
          <p:spPr>
            <a:xfrm rot="18758969" flipH="1">
              <a:off x="1759996" y="785911"/>
              <a:ext cx="420294" cy="214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71" name="Google Shape;154;p2"/>
            <p:cNvSpPr/>
            <p:nvPr/>
          </p:nvSpPr>
          <p:spPr>
            <a:xfrm rot="18758969" flipH="1">
              <a:off x="1501777" y="542102"/>
              <a:ext cx="131012" cy="58456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72" name="Google Shape;155;p2"/>
            <p:cNvSpPr/>
            <p:nvPr/>
          </p:nvSpPr>
          <p:spPr>
            <a:xfrm rot="18758969" flipH="1">
              <a:off x="1535010" y="613027"/>
              <a:ext cx="95900" cy="5145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73" name="Google Shape;156;p2"/>
            <p:cNvSpPr/>
            <p:nvPr/>
          </p:nvSpPr>
          <p:spPr>
            <a:xfrm rot="18758969" flipH="1">
              <a:off x="1906470" y="707752"/>
              <a:ext cx="327720" cy="4928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74" name="Google Shape;157;p2"/>
            <p:cNvSpPr/>
            <p:nvPr/>
          </p:nvSpPr>
          <p:spPr>
            <a:xfrm rot="18758969" flipH="1">
              <a:off x="2018280" y="962761"/>
              <a:ext cx="193473" cy="247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75" name="Google Shape;158;p2"/>
            <p:cNvSpPr/>
            <p:nvPr/>
          </p:nvSpPr>
          <p:spPr>
            <a:xfrm rot="18758969" flipH="1">
              <a:off x="1070677" y="437798"/>
              <a:ext cx="103015" cy="505342"/>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76" name="Google Shape;159;p2"/>
            <p:cNvSpPr/>
            <p:nvPr/>
          </p:nvSpPr>
          <p:spPr>
            <a:xfrm rot="18758969" flipH="1">
              <a:off x="1162567" y="647376"/>
              <a:ext cx="80900" cy="265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377" name="Google Shape;160;p2"/>
            <p:cNvSpPr/>
            <p:nvPr/>
          </p:nvSpPr>
          <p:spPr>
            <a:xfrm rot="18758969" flipH="1">
              <a:off x="2168082" y="805469"/>
              <a:ext cx="376920" cy="569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78" name="Google Shape;161;p2"/>
            <p:cNvSpPr/>
            <p:nvPr/>
          </p:nvSpPr>
          <p:spPr>
            <a:xfrm rot="18758969" flipH="1">
              <a:off x="2297612" y="1099013"/>
              <a:ext cx="221823" cy="286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79" name="Google Shape;162;p2"/>
            <p:cNvSpPr/>
            <p:nvPr/>
          </p:nvSpPr>
          <p:spPr>
            <a:xfrm rot="18758969" flipH="1">
              <a:off x="795549" y="421664"/>
              <a:ext cx="71975" cy="497843"/>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80" name="Google Shape;163;p2"/>
            <p:cNvSpPr/>
            <p:nvPr/>
          </p:nvSpPr>
          <p:spPr>
            <a:xfrm rot="18758969" flipH="1">
              <a:off x="842572" y="529735"/>
              <a:ext cx="67550" cy="370270"/>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81" name="Google Shape;164;p2"/>
            <p:cNvSpPr/>
            <p:nvPr/>
          </p:nvSpPr>
          <p:spPr>
            <a:xfrm rot="18758969" flipH="1">
              <a:off x="1274853" y="410876"/>
              <a:ext cx="189856" cy="606266"/>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82" name="Google Shape;165;p2"/>
            <p:cNvSpPr/>
            <p:nvPr/>
          </p:nvSpPr>
          <p:spPr>
            <a:xfrm rot="18758969" flipH="1">
              <a:off x="1339351" y="557156"/>
              <a:ext cx="126483" cy="460318"/>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83" name="Google Shape;166;p2"/>
            <p:cNvSpPr/>
            <p:nvPr/>
          </p:nvSpPr>
          <p:spPr>
            <a:xfrm rot="18758969" flipH="1">
              <a:off x="600491" y="460004"/>
              <a:ext cx="56075" cy="379444"/>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84" name="Google Shape;167;p2"/>
            <p:cNvSpPr/>
            <p:nvPr/>
          </p:nvSpPr>
          <p:spPr>
            <a:xfrm rot="18758969" flipH="1">
              <a:off x="637286" y="545037"/>
              <a:ext cx="52551" cy="281022"/>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85" name="Google Shape;168;p2"/>
            <p:cNvSpPr/>
            <p:nvPr/>
          </p:nvSpPr>
          <p:spPr>
            <a:xfrm rot="18758969" flipH="1">
              <a:off x="1126157" y="500585"/>
              <a:ext cx="311046" cy="32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86" name="Google Shape;169;p2"/>
            <p:cNvSpPr/>
            <p:nvPr/>
          </p:nvSpPr>
          <p:spPr>
            <a:xfrm rot="18758969" flipH="1">
              <a:off x="1147967" y="550121"/>
              <a:ext cx="247672" cy="2893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87" name="Google Shape;170;p2"/>
            <p:cNvSpPr/>
            <p:nvPr/>
          </p:nvSpPr>
          <p:spPr>
            <a:xfrm rot="18758969" flipH="1">
              <a:off x="1617176" y="610557"/>
              <a:ext cx="185798" cy="499493"/>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88" name="Google Shape;171;p2"/>
            <p:cNvSpPr/>
            <p:nvPr/>
          </p:nvSpPr>
          <p:spPr>
            <a:xfrm rot="18758969" flipH="1">
              <a:off x="1650592" y="681894"/>
              <a:ext cx="137424" cy="432793"/>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89" name="Google Shape;172;p2"/>
            <p:cNvSpPr/>
            <p:nvPr/>
          </p:nvSpPr>
          <p:spPr>
            <a:xfrm rot="18758969" flipH="1">
              <a:off x="1212251" y="460894"/>
              <a:ext cx="161620" cy="507867"/>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90" name="Google Shape;173;p2"/>
            <p:cNvSpPr/>
            <p:nvPr/>
          </p:nvSpPr>
          <p:spPr>
            <a:xfrm rot="18758969" flipH="1">
              <a:off x="1241558" y="534249"/>
              <a:ext cx="121926" cy="440319"/>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91" name="Google Shape;174;p2"/>
            <p:cNvSpPr/>
            <p:nvPr/>
          </p:nvSpPr>
          <p:spPr>
            <a:xfrm rot="18758969" flipH="1">
              <a:off x="929436" y="492167"/>
              <a:ext cx="115858" cy="361920"/>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92" name="Google Shape;175;p2"/>
            <p:cNvSpPr/>
            <p:nvPr/>
          </p:nvSpPr>
          <p:spPr>
            <a:xfrm rot="18758969" flipH="1">
              <a:off x="950759" y="543506"/>
              <a:ext cx="86659" cy="313571"/>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93" name="Google Shape;176;p2"/>
            <p:cNvSpPr/>
            <p:nvPr/>
          </p:nvSpPr>
          <p:spPr>
            <a:xfrm rot="18758969" flipH="1">
              <a:off x="449200" y="447033"/>
              <a:ext cx="63042" cy="390269"/>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394" name="Google Shape;177;p2"/>
            <p:cNvSpPr/>
            <p:nvPr/>
          </p:nvSpPr>
          <p:spPr>
            <a:xfrm rot="18758969" flipH="1">
              <a:off x="478063" y="492752"/>
              <a:ext cx="54225" cy="331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395" name="Google Shape;178;p2"/>
            <p:cNvSpPr/>
            <p:nvPr/>
          </p:nvSpPr>
          <p:spPr>
            <a:xfrm rot="18758969" flipH="1">
              <a:off x="1074556" y="-24864"/>
              <a:ext cx="992359" cy="2417510"/>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397" name="Title Text"/>
          <p:cNvSpPr txBox="1">
            <a:spLocks noGrp="1"/>
          </p:cNvSpPr>
          <p:nvPr>
            <p:ph type="title"/>
          </p:nvPr>
        </p:nvSpPr>
        <p:spPr>
          <a:xfrm>
            <a:off x="1855349" y="1265025"/>
            <a:ext cx="5433302" cy="1631401"/>
          </a:xfrm>
          <a:prstGeom prst="rect">
            <a:avLst/>
          </a:prstGeom>
        </p:spPr>
        <p:txBody>
          <a:bodyPr>
            <a:normAutofit/>
          </a:bodyPr>
          <a:lstStyle>
            <a:lvl1pPr>
              <a:defRPr sz="5200"/>
            </a:lvl1pPr>
          </a:lstStyle>
          <a:p>
            <a:r>
              <a:t>Title Text</a:t>
            </a:r>
          </a:p>
        </p:txBody>
      </p:sp>
      <p:sp>
        <p:nvSpPr>
          <p:cNvPr id="398" name="Body Level One…"/>
          <p:cNvSpPr txBox="1">
            <a:spLocks noGrp="1"/>
          </p:cNvSpPr>
          <p:nvPr>
            <p:ph type="body" sz="quarter" idx="1"/>
          </p:nvPr>
        </p:nvSpPr>
        <p:spPr>
          <a:xfrm>
            <a:off x="1855349" y="2933475"/>
            <a:ext cx="3742501" cy="792601"/>
          </a:xfrm>
          <a:prstGeom prst="rect">
            <a:avLst/>
          </a:prstGeom>
        </p:spPr>
        <p:txBody>
          <a:bodyPr>
            <a:normAutofit/>
          </a:bodyPr>
          <a:lstStyle>
            <a:lvl1pPr marL="342900" indent="-228600">
              <a:lnSpc>
                <a:spcPct val="100000"/>
              </a:lnSpc>
              <a:buClrTx/>
              <a:buSzTx/>
              <a:buFontTx/>
              <a:buNone/>
              <a:defRPr sz="2200"/>
            </a:lvl1pPr>
            <a:lvl2pPr marL="342900" indent="254000">
              <a:lnSpc>
                <a:spcPct val="100000"/>
              </a:lnSpc>
              <a:buClrTx/>
              <a:buSzTx/>
              <a:buFontTx/>
              <a:buNone/>
              <a:defRPr sz="2200"/>
            </a:lvl2pPr>
            <a:lvl3pPr marL="342900" indent="711200">
              <a:lnSpc>
                <a:spcPct val="100000"/>
              </a:lnSpc>
              <a:buClrTx/>
              <a:buSzTx/>
              <a:buFontTx/>
              <a:buNone/>
              <a:defRPr sz="2200"/>
            </a:lvl3pPr>
            <a:lvl4pPr marL="342900" indent="1168400">
              <a:lnSpc>
                <a:spcPct val="100000"/>
              </a:lnSpc>
              <a:buClrTx/>
              <a:buSzTx/>
              <a:buFontTx/>
              <a:buNone/>
              <a:defRPr sz="2200"/>
            </a:lvl4pPr>
            <a:lvl5pPr marL="342900" indent="1625600">
              <a:lnSpc>
                <a:spcPct val="100000"/>
              </a:lnSpc>
              <a:buClrTx/>
              <a:buSzTx/>
              <a:buFontTx/>
              <a:buNone/>
              <a:defRPr sz="2200"/>
            </a:lvl5pPr>
          </a:lstStyle>
          <a:p>
            <a:r>
              <a:t>Body Level One</a:t>
            </a:r>
          </a:p>
          <a:p>
            <a:pPr lvl="1"/>
            <a:r>
              <a:t>Body Level Two</a:t>
            </a:r>
          </a:p>
          <a:p>
            <a:pPr lvl="2"/>
            <a:r>
              <a:t>Body Level Three</a:t>
            </a:r>
          </a:p>
          <a:p>
            <a:pPr lvl="3"/>
            <a:r>
              <a:t>Body Level Four</a:t>
            </a:r>
          </a:p>
          <a:p>
            <a:pPr lvl="4"/>
            <a:r>
              <a:t>Body Level Five</a:t>
            </a:r>
          </a:p>
        </p:txBody>
      </p:sp>
      <p:grpSp>
        <p:nvGrpSpPr>
          <p:cNvPr id="429" name="Google Shape;181;p2"/>
          <p:cNvGrpSpPr/>
          <p:nvPr/>
        </p:nvGrpSpPr>
        <p:grpSpPr>
          <a:xfrm>
            <a:off x="5452164" y="3792181"/>
            <a:ext cx="2712449" cy="2672811"/>
            <a:chOff x="0" y="0"/>
            <a:chExt cx="2712448" cy="2672810"/>
          </a:xfrm>
        </p:grpSpPr>
        <p:grpSp>
          <p:nvGrpSpPr>
            <p:cNvPr id="401" name="Google Shape;182;p2"/>
            <p:cNvGrpSpPr/>
            <p:nvPr/>
          </p:nvGrpSpPr>
          <p:grpSpPr>
            <a:xfrm>
              <a:off x="656390" y="1892800"/>
              <a:ext cx="9885" cy="7975"/>
              <a:chOff x="0" y="0"/>
              <a:chExt cx="9884" cy="7974"/>
            </a:xfrm>
          </p:grpSpPr>
          <p:sp>
            <p:nvSpPr>
              <p:cNvPr id="399" name="Line"/>
              <p:cNvSpPr/>
              <p:nvPr/>
            </p:nvSpPr>
            <p:spPr>
              <a:xfrm flipH="1" flipV="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400" name="Line"/>
              <p:cNvSpPr/>
              <p:nvPr/>
            </p:nvSpPr>
            <p:spPr>
              <a:xfrm>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402" name="Google Shape;183;p2"/>
            <p:cNvSpPr/>
            <p:nvPr/>
          </p:nvSpPr>
          <p:spPr>
            <a:xfrm rot="18533708">
              <a:off x="464693" y="313100"/>
              <a:ext cx="1783062" cy="204661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03" name="Google Shape;184;p2"/>
            <p:cNvSpPr/>
            <p:nvPr/>
          </p:nvSpPr>
          <p:spPr>
            <a:xfrm rot="18533708">
              <a:off x="1867742" y="831530"/>
              <a:ext cx="35027"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04" name="Google Shape;185;p2"/>
            <p:cNvSpPr/>
            <p:nvPr/>
          </p:nvSpPr>
          <p:spPr>
            <a:xfrm rot="18533708">
              <a:off x="854466" y="640702"/>
              <a:ext cx="1286756" cy="1479409"/>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05" name="Google Shape;186;p2"/>
            <p:cNvSpPr/>
            <p:nvPr/>
          </p:nvSpPr>
          <p:spPr>
            <a:xfrm rot="18533708">
              <a:off x="553724" y="1593960"/>
              <a:ext cx="262817" cy="25685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06" name="Google Shape;187;p2"/>
            <p:cNvSpPr/>
            <p:nvPr/>
          </p:nvSpPr>
          <p:spPr>
            <a:xfrm rot="18533708">
              <a:off x="765967" y="1756394"/>
              <a:ext cx="411953" cy="19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07" name="Google Shape;188;p2"/>
            <p:cNvSpPr/>
            <p:nvPr/>
          </p:nvSpPr>
          <p:spPr>
            <a:xfrm rot="18533708">
              <a:off x="1020326" y="1930227"/>
              <a:ext cx="431777" cy="22765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08" name="Google Shape;189;p2"/>
            <p:cNvSpPr/>
            <p:nvPr/>
          </p:nvSpPr>
          <p:spPr>
            <a:xfrm rot="18533708">
              <a:off x="1313228" y="2014965"/>
              <a:ext cx="444503" cy="111677"/>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09" name="Google Shape;190;p2"/>
            <p:cNvSpPr/>
            <p:nvPr/>
          </p:nvSpPr>
          <p:spPr>
            <a:xfrm rot="18533708">
              <a:off x="423499" y="1283715"/>
              <a:ext cx="216827" cy="195977"/>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10" name="Google Shape;191;p2"/>
            <p:cNvSpPr/>
            <p:nvPr/>
          </p:nvSpPr>
          <p:spPr>
            <a:xfrm rot="18533708">
              <a:off x="600431" y="714544"/>
              <a:ext cx="156332" cy="403627"/>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11" name="Google Shape;192;p2"/>
            <p:cNvSpPr/>
            <p:nvPr/>
          </p:nvSpPr>
          <p:spPr>
            <a:xfrm rot="18533708">
              <a:off x="1015740" y="360239"/>
              <a:ext cx="224501" cy="496178"/>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12" name="Google Shape;193;p2"/>
            <p:cNvSpPr/>
            <p:nvPr/>
          </p:nvSpPr>
          <p:spPr>
            <a:xfrm rot="18533708">
              <a:off x="1381296" y="404999"/>
              <a:ext cx="146776" cy="328578"/>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13" name="Google Shape;194;p2"/>
            <p:cNvSpPr/>
            <p:nvPr/>
          </p:nvSpPr>
          <p:spPr>
            <a:xfrm rot="18533708">
              <a:off x="1782124" y="542932"/>
              <a:ext cx="123426" cy="33775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14" name="Google Shape;195;p2"/>
            <p:cNvSpPr/>
            <p:nvPr/>
          </p:nvSpPr>
          <p:spPr>
            <a:xfrm rot="18533708">
              <a:off x="1958358" y="866272"/>
              <a:ext cx="331078" cy="33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417" name="Google Shape;196;p2"/>
            <p:cNvGrpSpPr/>
            <p:nvPr/>
          </p:nvGrpSpPr>
          <p:grpSpPr>
            <a:xfrm>
              <a:off x="1825687" y="1839258"/>
              <a:ext cx="17860" cy="17859"/>
              <a:chOff x="0" y="0"/>
              <a:chExt cx="17858" cy="17858"/>
            </a:xfrm>
          </p:grpSpPr>
          <p:sp>
            <p:nvSpPr>
              <p:cNvPr id="415"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416"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418" name="Google Shape;197;p2"/>
            <p:cNvSpPr/>
            <p:nvPr/>
          </p:nvSpPr>
          <p:spPr>
            <a:xfrm rot="18533708">
              <a:off x="1756120" y="1841817"/>
              <a:ext cx="279377" cy="21432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19" name="Google Shape;198;p2"/>
            <p:cNvSpPr/>
            <p:nvPr/>
          </p:nvSpPr>
          <p:spPr>
            <a:xfrm rot="18533708">
              <a:off x="2056819" y="1754583"/>
              <a:ext cx="220152" cy="135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0" name="Google Shape;199;p2"/>
            <p:cNvSpPr/>
            <p:nvPr/>
          </p:nvSpPr>
          <p:spPr>
            <a:xfrm rot="18533708">
              <a:off x="2068121" y="1237623"/>
              <a:ext cx="268527"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1" name="Google Shape;200;p2"/>
            <p:cNvSpPr/>
            <p:nvPr/>
          </p:nvSpPr>
          <p:spPr>
            <a:xfrm rot="18533708">
              <a:off x="1365812" y="2073554"/>
              <a:ext cx="507028" cy="171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2" name="Google Shape;201;p2"/>
            <p:cNvSpPr/>
            <p:nvPr/>
          </p:nvSpPr>
          <p:spPr>
            <a:xfrm rot="18533708">
              <a:off x="543320" y="1477131"/>
              <a:ext cx="241002" cy="140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3" name="Google Shape;202;p2"/>
            <p:cNvSpPr/>
            <p:nvPr/>
          </p:nvSpPr>
          <p:spPr>
            <a:xfrm rot="18533708">
              <a:off x="511993" y="880730"/>
              <a:ext cx="102864" cy="352752"/>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4" name="Google Shape;203;p2"/>
            <p:cNvSpPr/>
            <p:nvPr/>
          </p:nvSpPr>
          <p:spPr>
            <a:xfrm rot="18533708">
              <a:off x="833255" y="487512"/>
              <a:ext cx="135777" cy="465328"/>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5" name="Google Shape;204;p2"/>
            <p:cNvSpPr/>
            <p:nvPr/>
          </p:nvSpPr>
          <p:spPr>
            <a:xfrm rot="18533708">
              <a:off x="1334345" y="692217"/>
              <a:ext cx="118401" cy="257678"/>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6" name="Google Shape;205;p2"/>
            <p:cNvSpPr/>
            <p:nvPr/>
          </p:nvSpPr>
          <p:spPr>
            <a:xfrm rot="18533708">
              <a:off x="1522704" y="503100"/>
              <a:ext cx="248527" cy="356928"/>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7" name="Google Shape;206;p2"/>
            <p:cNvSpPr/>
            <p:nvPr/>
          </p:nvSpPr>
          <p:spPr>
            <a:xfrm rot="18533708">
              <a:off x="1854256" y="747748"/>
              <a:ext cx="191802"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8" name="Google Shape;207;p2"/>
            <p:cNvSpPr/>
            <p:nvPr/>
          </p:nvSpPr>
          <p:spPr>
            <a:xfrm rot="18533708">
              <a:off x="576283" y="422530"/>
              <a:ext cx="1530257" cy="1890510"/>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444" name="Google Shape;208;p2"/>
          <p:cNvGrpSpPr/>
          <p:nvPr/>
        </p:nvGrpSpPr>
        <p:grpSpPr>
          <a:xfrm>
            <a:off x="-1187090" y="3573189"/>
            <a:ext cx="2646731" cy="2746199"/>
            <a:chOff x="0" y="0"/>
            <a:chExt cx="2646730" cy="2746197"/>
          </a:xfrm>
        </p:grpSpPr>
        <p:sp>
          <p:nvSpPr>
            <p:cNvPr id="430" name="Google Shape;209;p2"/>
            <p:cNvSpPr/>
            <p:nvPr/>
          </p:nvSpPr>
          <p:spPr>
            <a:xfrm rot="2415756">
              <a:off x="579656" y="203583"/>
              <a:ext cx="1487419" cy="2339031"/>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31" name="Google Shape;210;p2"/>
            <p:cNvSpPr/>
            <p:nvPr/>
          </p:nvSpPr>
          <p:spPr>
            <a:xfrm rot="2415756">
              <a:off x="689362" y="596223"/>
              <a:ext cx="1042414" cy="1710423"/>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32" name="Google Shape;211;p2"/>
            <p:cNvSpPr/>
            <p:nvPr/>
          </p:nvSpPr>
          <p:spPr>
            <a:xfrm rot="2415756">
              <a:off x="1846210" y="993400"/>
              <a:ext cx="220979" cy="430306"/>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33" name="Google Shape;212;p2"/>
            <p:cNvSpPr/>
            <p:nvPr/>
          </p:nvSpPr>
          <p:spPr>
            <a:xfrm rot="2415756">
              <a:off x="1689454" y="1453331"/>
              <a:ext cx="214329" cy="345231"/>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34" name="Google Shape;213;p2"/>
            <p:cNvSpPr/>
            <p:nvPr/>
          </p:nvSpPr>
          <p:spPr>
            <a:xfrm rot="2415756">
              <a:off x="817234" y="844982"/>
              <a:ext cx="295205" cy="366106"/>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35" name="Google Shape;214;p2"/>
            <p:cNvSpPr/>
            <p:nvPr/>
          </p:nvSpPr>
          <p:spPr>
            <a:xfrm rot="2415756">
              <a:off x="450562" y="1147831"/>
              <a:ext cx="308809" cy="331080"/>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36" name="Google Shape;215;p2"/>
            <p:cNvSpPr/>
            <p:nvPr/>
          </p:nvSpPr>
          <p:spPr>
            <a:xfrm rot="2415756">
              <a:off x="1578343" y="266750"/>
              <a:ext cx="236892" cy="715510"/>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37" name="Google Shape;216;p2"/>
            <p:cNvSpPr/>
            <p:nvPr/>
          </p:nvSpPr>
          <p:spPr>
            <a:xfrm rot="2415756">
              <a:off x="880005" y="2090562"/>
              <a:ext cx="231004" cy="464507"/>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38" name="Google Shape;217;p2"/>
            <p:cNvSpPr/>
            <p:nvPr/>
          </p:nvSpPr>
          <p:spPr>
            <a:xfrm rot="2415756">
              <a:off x="160363" y="1765306"/>
              <a:ext cx="391956" cy="173979"/>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39" name="Google Shape;218;p2"/>
            <p:cNvSpPr/>
            <p:nvPr/>
          </p:nvSpPr>
          <p:spPr>
            <a:xfrm rot="2415756">
              <a:off x="1361477" y="1984569"/>
              <a:ext cx="196829" cy="2753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40" name="Google Shape;219;p2"/>
            <p:cNvSpPr/>
            <p:nvPr/>
          </p:nvSpPr>
          <p:spPr>
            <a:xfrm rot="2415756">
              <a:off x="1754222" y="633727"/>
              <a:ext cx="140468" cy="510358"/>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41" name="Google Shape;220;p2"/>
            <p:cNvSpPr/>
            <p:nvPr/>
          </p:nvSpPr>
          <p:spPr>
            <a:xfrm rot="2415756">
              <a:off x="1230016" y="703820"/>
              <a:ext cx="336905" cy="617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42" name="Google Shape;221;p2"/>
            <p:cNvSpPr/>
            <p:nvPr/>
          </p:nvSpPr>
          <p:spPr>
            <a:xfrm rot="2415756">
              <a:off x="269618" y="1476411"/>
              <a:ext cx="649660" cy="337880"/>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43" name="Google Shape;222;p2"/>
            <p:cNvSpPr/>
            <p:nvPr/>
          </p:nvSpPr>
          <p:spPr>
            <a:xfrm rot="2415756">
              <a:off x="597722" y="372967"/>
              <a:ext cx="1400194" cy="2034802"/>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6"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470" name="Google Shape;223;p2"/>
          <p:cNvGrpSpPr/>
          <p:nvPr/>
        </p:nvGrpSpPr>
        <p:grpSpPr>
          <a:xfrm>
            <a:off x="-1088273" y="-764041"/>
            <a:ext cx="2491976" cy="2251979"/>
            <a:chOff x="0" y="0"/>
            <a:chExt cx="2491974" cy="2251978"/>
          </a:xfrm>
        </p:grpSpPr>
        <p:sp>
          <p:nvSpPr>
            <p:cNvPr id="445" name="Google Shape;224;p2"/>
            <p:cNvSpPr/>
            <p:nvPr/>
          </p:nvSpPr>
          <p:spPr>
            <a:xfrm rot="5992493">
              <a:off x="338202" y="82997"/>
              <a:ext cx="1922725" cy="2085984"/>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46" name="Google Shape;225;p2"/>
            <p:cNvSpPr/>
            <p:nvPr/>
          </p:nvSpPr>
          <p:spPr>
            <a:xfrm rot="5992493">
              <a:off x="1126689" y="1208772"/>
              <a:ext cx="62552"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47" name="Google Shape;226;p2"/>
            <p:cNvSpPr/>
            <p:nvPr/>
          </p:nvSpPr>
          <p:spPr>
            <a:xfrm rot="5992493">
              <a:off x="505752" y="63670"/>
              <a:ext cx="1076618" cy="1470699"/>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48" name="Google Shape;227;p2"/>
            <p:cNvSpPr/>
            <p:nvPr/>
          </p:nvSpPr>
          <p:spPr>
            <a:xfrm rot="5992493">
              <a:off x="835538" y="42864"/>
              <a:ext cx="155928"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49" name="Google Shape;228;p2"/>
            <p:cNvSpPr/>
            <p:nvPr/>
          </p:nvSpPr>
          <p:spPr>
            <a:xfrm rot="5992493">
              <a:off x="999975" y="89432"/>
              <a:ext cx="167102" cy="370256"/>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0" name="Google Shape;229;p2"/>
            <p:cNvSpPr/>
            <p:nvPr/>
          </p:nvSpPr>
          <p:spPr>
            <a:xfrm rot="5992493">
              <a:off x="1552947" y="372618"/>
              <a:ext cx="159370" cy="424457"/>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1" name="Google Shape;230;p2"/>
            <p:cNvSpPr/>
            <p:nvPr/>
          </p:nvSpPr>
          <p:spPr>
            <a:xfrm rot="5992493">
              <a:off x="1618612" y="527057"/>
              <a:ext cx="145929" cy="342757"/>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2" name="Google Shape;231;p2"/>
            <p:cNvSpPr/>
            <p:nvPr/>
          </p:nvSpPr>
          <p:spPr>
            <a:xfrm rot="5992493">
              <a:off x="1352102" y="284603"/>
              <a:ext cx="167628" cy="361107"/>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3" name="Google Shape;232;p2"/>
            <p:cNvSpPr/>
            <p:nvPr/>
          </p:nvSpPr>
          <p:spPr>
            <a:xfrm rot="5992493">
              <a:off x="1599866" y="674028"/>
              <a:ext cx="112578" cy="44615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4" name="Google Shape;233;p2"/>
            <p:cNvSpPr/>
            <p:nvPr/>
          </p:nvSpPr>
          <p:spPr>
            <a:xfrm rot="5992493">
              <a:off x="1753368" y="889489"/>
              <a:ext cx="42731" cy="364432"/>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5" name="Google Shape;234;p2"/>
            <p:cNvSpPr/>
            <p:nvPr/>
          </p:nvSpPr>
          <p:spPr>
            <a:xfrm rot="5992493">
              <a:off x="1779091" y="518354"/>
              <a:ext cx="194934" cy="491209"/>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56" name="Google Shape;235;p2"/>
            <p:cNvSpPr/>
            <p:nvPr/>
          </p:nvSpPr>
          <p:spPr>
            <a:xfrm rot="5992493">
              <a:off x="1872682" y="691340"/>
              <a:ext cx="179304" cy="5554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57" name="Google Shape;236;p2"/>
            <p:cNvSpPr/>
            <p:nvPr/>
          </p:nvSpPr>
          <p:spPr>
            <a:xfrm rot="5992493">
              <a:off x="1897619" y="919174"/>
              <a:ext cx="82552" cy="553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58" name="Google Shape;237;p2"/>
            <p:cNvSpPr/>
            <p:nvPr/>
          </p:nvSpPr>
          <p:spPr>
            <a:xfrm rot="5992493">
              <a:off x="2254259" y="1481609"/>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59" name="Google Shape;238;p2"/>
            <p:cNvSpPr/>
            <p:nvPr/>
          </p:nvSpPr>
          <p:spPr>
            <a:xfrm rot="5992493">
              <a:off x="1914658" y="1146677"/>
              <a:ext cx="75781" cy="501209"/>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0" name="Google Shape;239;p2"/>
            <p:cNvSpPr/>
            <p:nvPr/>
          </p:nvSpPr>
          <p:spPr>
            <a:xfrm rot="5992493">
              <a:off x="1192833" y="194449"/>
              <a:ext cx="108402" cy="2852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1" name="Google Shape;240;p2"/>
            <p:cNvSpPr/>
            <p:nvPr/>
          </p:nvSpPr>
          <p:spPr>
            <a:xfrm rot="5992493">
              <a:off x="1675573" y="1654257"/>
              <a:ext cx="317731" cy="259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2" name="Google Shape;241;p2"/>
            <p:cNvSpPr/>
            <p:nvPr/>
          </p:nvSpPr>
          <p:spPr>
            <a:xfrm rot="5992493">
              <a:off x="1418645" y="1702036"/>
              <a:ext cx="401957" cy="2151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3" name="Google Shape;242;p2"/>
            <p:cNvSpPr/>
            <p:nvPr/>
          </p:nvSpPr>
          <p:spPr>
            <a:xfrm rot="5992493">
              <a:off x="1067335" y="1730002"/>
              <a:ext cx="517059" cy="128053"/>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4" name="Google Shape;243;p2"/>
            <p:cNvSpPr/>
            <p:nvPr/>
          </p:nvSpPr>
          <p:spPr>
            <a:xfrm rot="5992493">
              <a:off x="954188" y="1560084"/>
              <a:ext cx="324406" cy="80903"/>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5" name="Google Shape;244;p2"/>
            <p:cNvSpPr/>
            <p:nvPr/>
          </p:nvSpPr>
          <p:spPr>
            <a:xfrm rot="5992493">
              <a:off x="766212" y="1570208"/>
              <a:ext cx="298555" cy="54202"/>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6" name="Google Shape;245;p2"/>
            <p:cNvSpPr/>
            <p:nvPr/>
          </p:nvSpPr>
          <p:spPr>
            <a:xfrm rot="5992493">
              <a:off x="523824" y="1609368"/>
              <a:ext cx="439508"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7" name="Google Shape;246;p2"/>
            <p:cNvSpPr/>
            <p:nvPr/>
          </p:nvSpPr>
          <p:spPr>
            <a:xfrm rot="5992493">
              <a:off x="276155" y="1151665"/>
              <a:ext cx="387782" cy="71727"/>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8" name="Google Shape;247;p2"/>
            <p:cNvSpPr/>
            <p:nvPr/>
          </p:nvSpPr>
          <p:spPr>
            <a:xfrm rot="5992493">
              <a:off x="208046" y="1025166"/>
              <a:ext cx="311906" cy="55027"/>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469" name="Google Shape;248;p2"/>
            <p:cNvSpPr/>
            <p:nvPr/>
          </p:nvSpPr>
          <p:spPr>
            <a:xfrm rot="5992493">
              <a:off x="288732" y="31089"/>
              <a:ext cx="1672052" cy="1992283"/>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558" name="Google Shape;249;p2"/>
          <p:cNvGrpSpPr/>
          <p:nvPr/>
        </p:nvGrpSpPr>
        <p:grpSpPr>
          <a:xfrm>
            <a:off x="7938122" y="1165677"/>
            <a:ext cx="1779074" cy="2918715"/>
            <a:chOff x="0" y="0"/>
            <a:chExt cx="1779072" cy="2918714"/>
          </a:xfrm>
        </p:grpSpPr>
        <p:sp>
          <p:nvSpPr>
            <p:cNvPr id="471" name="Google Shape;250;p2"/>
            <p:cNvSpPr/>
            <p:nvPr/>
          </p:nvSpPr>
          <p:spPr>
            <a:xfrm rot="20364946">
              <a:off x="623068" y="1370735"/>
              <a:ext cx="567103" cy="3185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72" name="Google Shape;251;p2"/>
            <p:cNvSpPr/>
            <p:nvPr/>
          </p:nvSpPr>
          <p:spPr>
            <a:xfrm rot="20364946">
              <a:off x="667898" y="735422"/>
              <a:ext cx="510375" cy="286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73" name="Google Shape;252;p2"/>
            <p:cNvSpPr/>
            <p:nvPr/>
          </p:nvSpPr>
          <p:spPr>
            <a:xfrm rot="20364946">
              <a:off x="777135" y="372914"/>
              <a:ext cx="366943" cy="2060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74" name="Google Shape;253;p2"/>
            <p:cNvSpPr/>
            <p:nvPr/>
          </p:nvSpPr>
          <p:spPr>
            <a:xfrm rot="20364946">
              <a:off x="861463" y="42002"/>
              <a:ext cx="289364" cy="2777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75" name="Google Shape;254;p2"/>
            <p:cNvSpPr/>
            <p:nvPr/>
          </p:nvSpPr>
          <p:spPr>
            <a:xfrm rot="20364946">
              <a:off x="713079" y="2155317"/>
              <a:ext cx="708058" cy="142508"/>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76" name="Google Shape;255;p2"/>
            <p:cNvSpPr/>
            <p:nvPr/>
          </p:nvSpPr>
          <p:spPr>
            <a:xfrm rot="20364946">
              <a:off x="870841" y="2126294"/>
              <a:ext cx="534575" cy="85330"/>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77" name="Google Shape;256;p2"/>
            <p:cNvSpPr/>
            <p:nvPr/>
          </p:nvSpPr>
          <p:spPr>
            <a:xfrm rot="20364946">
              <a:off x="626052" y="1545145"/>
              <a:ext cx="468673" cy="3260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78" name="Google Shape;257;p2"/>
            <p:cNvSpPr/>
            <p:nvPr/>
          </p:nvSpPr>
          <p:spPr>
            <a:xfrm rot="20364946">
              <a:off x="709814" y="1529935"/>
              <a:ext cx="362768" cy="21933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79" name="Google Shape;258;p2"/>
            <p:cNvSpPr/>
            <p:nvPr/>
          </p:nvSpPr>
          <p:spPr>
            <a:xfrm rot="20364946">
              <a:off x="693320" y="457282"/>
              <a:ext cx="489549" cy="3419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80" name="Google Shape;259;p2"/>
            <p:cNvSpPr/>
            <p:nvPr/>
          </p:nvSpPr>
          <p:spPr>
            <a:xfrm rot="20364946">
              <a:off x="779801" y="441578"/>
              <a:ext cx="379469" cy="22766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81" name="Google Shape;260;p2"/>
            <p:cNvSpPr/>
            <p:nvPr/>
          </p:nvSpPr>
          <p:spPr>
            <a:xfrm rot="20364946">
              <a:off x="655743" y="1831049"/>
              <a:ext cx="717234" cy="3227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82" name="Google Shape;261;p2"/>
            <p:cNvSpPr/>
            <p:nvPr/>
          </p:nvSpPr>
          <p:spPr>
            <a:xfrm rot="20364946">
              <a:off x="800799" y="1804708"/>
              <a:ext cx="547101" cy="21101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3" name="Google Shape;262;p2"/>
            <p:cNvSpPr/>
            <p:nvPr/>
          </p:nvSpPr>
          <p:spPr>
            <a:xfrm rot="20364946">
              <a:off x="775883" y="1964188"/>
              <a:ext cx="553751" cy="365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4" name="Google Shape;263;p2"/>
            <p:cNvSpPr/>
            <p:nvPr/>
          </p:nvSpPr>
          <p:spPr>
            <a:xfrm rot="20364946">
              <a:off x="764875" y="1978304"/>
              <a:ext cx="487874" cy="295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85" name="Google Shape;264;p2"/>
            <p:cNvSpPr/>
            <p:nvPr/>
          </p:nvSpPr>
          <p:spPr>
            <a:xfrm rot="20364946">
              <a:off x="737614" y="2284218"/>
              <a:ext cx="663007" cy="94656"/>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6" name="Google Shape;265;p2"/>
            <p:cNvSpPr/>
            <p:nvPr/>
          </p:nvSpPr>
          <p:spPr>
            <a:xfrm rot="20364946">
              <a:off x="744221" y="2310555"/>
              <a:ext cx="567102" cy="85055"/>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87" name="Google Shape;266;p2"/>
            <p:cNvSpPr/>
            <p:nvPr/>
          </p:nvSpPr>
          <p:spPr>
            <a:xfrm rot="20364946">
              <a:off x="634509" y="1593866"/>
              <a:ext cx="722209" cy="279814"/>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8" name="Google Shape;267;p2"/>
            <p:cNvSpPr/>
            <p:nvPr/>
          </p:nvSpPr>
          <p:spPr>
            <a:xfrm rot="20364946">
              <a:off x="641148" y="1629600"/>
              <a:ext cx="612954" cy="263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9" name="Google Shape;268;p2"/>
            <p:cNvSpPr/>
            <p:nvPr/>
          </p:nvSpPr>
          <p:spPr>
            <a:xfrm rot="20364946">
              <a:off x="705877" y="1692439"/>
              <a:ext cx="525401" cy="142633"/>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90" name="Google Shape;269;p2"/>
            <p:cNvSpPr/>
            <p:nvPr/>
          </p:nvSpPr>
          <p:spPr>
            <a:xfrm rot="20364946">
              <a:off x="701862" y="1704527"/>
              <a:ext cx="462847" cy="108431"/>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91" name="Google Shape;270;p2"/>
            <p:cNvSpPr/>
            <p:nvPr/>
          </p:nvSpPr>
          <p:spPr>
            <a:xfrm rot="20364946">
              <a:off x="651995" y="1298073"/>
              <a:ext cx="517900" cy="157258"/>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92" name="Google Shape;271;p2"/>
            <p:cNvSpPr/>
            <p:nvPr/>
          </p:nvSpPr>
          <p:spPr>
            <a:xfrm rot="20364946">
              <a:off x="656482" y="1317279"/>
              <a:ext cx="446172" cy="1509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93" name="Google Shape;272;p2"/>
            <p:cNvSpPr/>
            <p:nvPr/>
          </p:nvSpPr>
          <p:spPr>
            <a:xfrm rot="20364946">
              <a:off x="659636" y="1790004"/>
              <a:ext cx="562102" cy="192785"/>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94" name="Google Shape;273;p2"/>
            <p:cNvSpPr/>
            <p:nvPr/>
          </p:nvSpPr>
          <p:spPr>
            <a:xfrm rot="20364946">
              <a:off x="684056" y="1920767"/>
              <a:ext cx="304415" cy="103405"/>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95" name="Google Shape;274;p2"/>
            <p:cNvSpPr/>
            <p:nvPr/>
          </p:nvSpPr>
          <p:spPr>
            <a:xfrm rot="20364946">
              <a:off x="678381" y="951924"/>
              <a:ext cx="494549" cy="149808"/>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96" name="Google Shape;275;p2"/>
            <p:cNvSpPr/>
            <p:nvPr/>
          </p:nvSpPr>
          <p:spPr>
            <a:xfrm rot="20364946">
              <a:off x="699304" y="1057919"/>
              <a:ext cx="267688" cy="80905"/>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497" name="Google Shape;276;p2"/>
            <p:cNvSpPr/>
            <p:nvPr/>
          </p:nvSpPr>
          <p:spPr>
            <a:xfrm rot="20364946">
              <a:off x="697015" y="2012492"/>
              <a:ext cx="648006" cy="220686"/>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98" name="Google Shape;277;p2"/>
            <p:cNvSpPr/>
            <p:nvPr/>
          </p:nvSpPr>
          <p:spPr>
            <a:xfrm rot="20364946">
              <a:off x="725708" y="2164148"/>
              <a:ext cx="351093" cy="119256"/>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99" name="Google Shape;278;p2"/>
            <p:cNvSpPr/>
            <p:nvPr/>
          </p:nvSpPr>
          <p:spPr>
            <a:xfrm rot="20364946">
              <a:off x="701723" y="653535"/>
              <a:ext cx="445347" cy="2251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00" name="Google Shape;279;p2"/>
            <p:cNvSpPr/>
            <p:nvPr/>
          </p:nvSpPr>
          <p:spPr>
            <a:xfrm rot="20364946">
              <a:off x="713791" y="715309"/>
              <a:ext cx="321890" cy="1834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01" name="Google Shape;280;p2"/>
            <p:cNvSpPr/>
            <p:nvPr/>
          </p:nvSpPr>
          <p:spPr>
            <a:xfrm rot="20364946">
              <a:off x="631342" y="1123307"/>
              <a:ext cx="562102" cy="2843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02" name="Google Shape;281;p2"/>
            <p:cNvSpPr/>
            <p:nvPr/>
          </p:nvSpPr>
          <p:spPr>
            <a:xfrm rot="20364946">
              <a:off x="645168" y="1202339"/>
              <a:ext cx="407820" cy="2326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03" name="Google Shape;282;p2"/>
            <p:cNvSpPr/>
            <p:nvPr/>
          </p:nvSpPr>
          <p:spPr>
            <a:xfrm rot="20364946">
              <a:off x="751670" y="548402"/>
              <a:ext cx="340242" cy="17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04" name="Google Shape;283;p2"/>
            <p:cNvSpPr/>
            <p:nvPr/>
          </p:nvSpPr>
          <p:spPr>
            <a:xfrm rot="20364946">
              <a:off x="759693" y="593407"/>
              <a:ext cx="245187" cy="140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05" name="Google Shape;284;p2"/>
            <p:cNvSpPr/>
            <p:nvPr/>
          </p:nvSpPr>
          <p:spPr>
            <a:xfrm rot="20364946">
              <a:off x="732867" y="1098979"/>
              <a:ext cx="426996" cy="153433"/>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06" name="Google Shape;285;p2"/>
            <p:cNvSpPr/>
            <p:nvPr/>
          </p:nvSpPr>
          <p:spPr>
            <a:xfrm rot="20364946">
              <a:off x="729148" y="1110976"/>
              <a:ext cx="368619" cy="110706"/>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07" name="Google Shape;286;p2"/>
            <p:cNvSpPr/>
            <p:nvPr/>
          </p:nvSpPr>
          <p:spPr>
            <a:xfrm rot="20364946">
              <a:off x="663274" y="1445905"/>
              <a:ext cx="521250" cy="106081"/>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08" name="Google Shape;287;p2"/>
            <p:cNvSpPr/>
            <p:nvPr/>
          </p:nvSpPr>
          <p:spPr>
            <a:xfrm rot="20364946">
              <a:off x="668032" y="1469603"/>
              <a:ext cx="442021" cy="98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09" name="Google Shape;288;p2"/>
            <p:cNvSpPr/>
            <p:nvPr/>
          </p:nvSpPr>
          <p:spPr>
            <a:xfrm rot="20364946">
              <a:off x="675259" y="1100238"/>
              <a:ext cx="521225" cy="106906"/>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10" name="Google Shape;289;p2"/>
            <p:cNvSpPr/>
            <p:nvPr/>
          </p:nvSpPr>
          <p:spPr>
            <a:xfrm rot="20364946">
              <a:off x="680016" y="1124758"/>
              <a:ext cx="442021" cy="975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1" name="Google Shape;290;p2"/>
            <p:cNvSpPr/>
            <p:nvPr/>
          </p:nvSpPr>
          <p:spPr>
            <a:xfrm rot="20364946">
              <a:off x="727891" y="851949"/>
              <a:ext cx="371944" cy="75904"/>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12" name="Google Shape;291;p2"/>
            <p:cNvSpPr/>
            <p:nvPr/>
          </p:nvSpPr>
          <p:spPr>
            <a:xfrm rot="20364946">
              <a:off x="731942" y="869710"/>
              <a:ext cx="315240" cy="67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3" name="Google Shape;292;p2"/>
            <p:cNvSpPr/>
            <p:nvPr/>
          </p:nvSpPr>
          <p:spPr>
            <a:xfrm rot="20364946">
              <a:off x="817407" y="243815"/>
              <a:ext cx="329416" cy="211036"/>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14" name="Google Shape;293;p2"/>
            <p:cNvSpPr/>
            <p:nvPr/>
          </p:nvSpPr>
          <p:spPr>
            <a:xfrm rot="20364946">
              <a:off x="821648" y="270892"/>
              <a:ext cx="273539" cy="1943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5" name="Google Shape;294;p2"/>
            <p:cNvSpPr/>
            <p:nvPr/>
          </p:nvSpPr>
          <p:spPr>
            <a:xfrm rot="20364946">
              <a:off x="356611" y="1412449"/>
              <a:ext cx="250669" cy="600454"/>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6" name="Google Shape;295;p2"/>
            <p:cNvSpPr/>
            <p:nvPr/>
          </p:nvSpPr>
          <p:spPr>
            <a:xfrm rot="20364946">
              <a:off x="618874" y="596168"/>
              <a:ext cx="75571" cy="583779"/>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7" name="Google Shape;296;p2"/>
            <p:cNvSpPr/>
            <p:nvPr/>
          </p:nvSpPr>
          <p:spPr>
            <a:xfrm rot="20364946">
              <a:off x="740936" y="260959"/>
              <a:ext cx="54461" cy="420346"/>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8" name="Google Shape;297;p2"/>
            <p:cNvSpPr/>
            <p:nvPr/>
          </p:nvSpPr>
          <p:spPr>
            <a:xfrm rot="20364946">
              <a:off x="793881" y="116304"/>
              <a:ext cx="133094" cy="381119"/>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19" name="Google Shape;298;p2"/>
            <p:cNvSpPr/>
            <p:nvPr/>
          </p:nvSpPr>
          <p:spPr>
            <a:xfrm rot="20364946">
              <a:off x="225335" y="1954322"/>
              <a:ext cx="472873" cy="54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0" name="Google Shape;299;p2"/>
            <p:cNvSpPr/>
            <p:nvPr/>
          </p:nvSpPr>
          <p:spPr>
            <a:xfrm rot="20364946">
              <a:off x="200793" y="1976802"/>
              <a:ext cx="373618" cy="384444"/>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21" name="Google Shape;300;p2"/>
            <p:cNvSpPr/>
            <p:nvPr/>
          </p:nvSpPr>
          <p:spPr>
            <a:xfrm rot="20364946">
              <a:off x="643678" y="437447"/>
              <a:ext cx="113092" cy="588778"/>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2" name="Google Shape;301;p2"/>
            <p:cNvSpPr/>
            <p:nvPr/>
          </p:nvSpPr>
          <p:spPr>
            <a:xfrm rot="20364946">
              <a:off x="656366" y="435350"/>
              <a:ext cx="71924" cy="440322"/>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3" name="Google Shape;302;p2"/>
            <p:cNvSpPr/>
            <p:nvPr/>
          </p:nvSpPr>
          <p:spPr>
            <a:xfrm rot="20364946">
              <a:off x="275214" y="1722058"/>
              <a:ext cx="366118" cy="6938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4" name="Google Shape;303;p2"/>
            <p:cNvSpPr/>
            <p:nvPr/>
          </p:nvSpPr>
          <p:spPr>
            <a:xfrm rot="20364946">
              <a:off x="243840" y="1739419"/>
              <a:ext cx="301890" cy="503724"/>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25" name="Google Shape;304;p2"/>
            <p:cNvSpPr/>
            <p:nvPr/>
          </p:nvSpPr>
          <p:spPr>
            <a:xfrm rot="20364946">
              <a:off x="92650" y="2042091"/>
              <a:ext cx="602129" cy="2768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26" name="Google Shape;305;p2"/>
            <p:cNvSpPr/>
            <p:nvPr/>
          </p:nvSpPr>
          <p:spPr>
            <a:xfrm rot="20364946">
              <a:off x="183906" y="2044025"/>
              <a:ext cx="510375" cy="258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7" name="Google Shape;306;p2"/>
            <p:cNvSpPr/>
            <p:nvPr/>
          </p:nvSpPr>
          <p:spPr>
            <a:xfrm rot="20364946">
              <a:off x="225098" y="2215374"/>
              <a:ext cx="492874" cy="4420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28" name="Google Shape;307;p2"/>
            <p:cNvSpPr/>
            <p:nvPr/>
          </p:nvSpPr>
          <p:spPr>
            <a:xfrm rot="20364946">
              <a:off x="313878" y="2244980"/>
              <a:ext cx="410295" cy="3961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29" name="Google Shape;308;p2"/>
            <p:cNvSpPr/>
            <p:nvPr/>
          </p:nvSpPr>
          <p:spPr>
            <a:xfrm rot="20364946">
              <a:off x="210428" y="1453843"/>
              <a:ext cx="396145" cy="6663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30" name="Google Shape;309;p2"/>
            <p:cNvSpPr/>
            <p:nvPr/>
          </p:nvSpPr>
          <p:spPr>
            <a:xfrm rot="20364946">
              <a:off x="298758" y="1517733"/>
              <a:ext cx="320241" cy="5862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31" name="Google Shape;310;p2"/>
            <p:cNvSpPr/>
            <p:nvPr/>
          </p:nvSpPr>
          <p:spPr>
            <a:xfrm rot="20364946">
              <a:off x="190515" y="1766956"/>
              <a:ext cx="491199" cy="225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32" name="Google Shape;311;p2"/>
            <p:cNvSpPr/>
            <p:nvPr/>
          </p:nvSpPr>
          <p:spPr>
            <a:xfrm rot="20364946">
              <a:off x="259788" y="1766352"/>
              <a:ext cx="420321" cy="2143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33" name="Google Shape;312;p2"/>
            <p:cNvSpPr/>
            <p:nvPr/>
          </p:nvSpPr>
          <p:spPr>
            <a:xfrm rot="20364946">
              <a:off x="501396" y="1185794"/>
              <a:ext cx="131020" cy="584603"/>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34" name="Google Shape;313;p2"/>
            <p:cNvSpPr/>
            <p:nvPr/>
          </p:nvSpPr>
          <p:spPr>
            <a:xfrm rot="20364946">
              <a:off x="546348" y="1248829"/>
              <a:ext cx="95906" cy="514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35" name="Google Shape;314;p2"/>
            <p:cNvSpPr/>
            <p:nvPr/>
          </p:nvSpPr>
          <p:spPr>
            <a:xfrm rot="20364946">
              <a:off x="325069" y="1742893"/>
              <a:ext cx="327741" cy="492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36" name="Google Shape;315;p2"/>
            <p:cNvSpPr/>
            <p:nvPr/>
          </p:nvSpPr>
          <p:spPr>
            <a:xfrm rot="20364946">
              <a:off x="498141" y="1956651"/>
              <a:ext cx="193485" cy="2476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37" name="Google Shape;316;p2"/>
            <p:cNvSpPr/>
            <p:nvPr/>
          </p:nvSpPr>
          <p:spPr>
            <a:xfrm rot="20364946">
              <a:off x="549229" y="758817"/>
              <a:ext cx="103021" cy="505374"/>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38" name="Google Shape;317;p2"/>
            <p:cNvSpPr/>
            <p:nvPr/>
          </p:nvSpPr>
          <p:spPr>
            <a:xfrm rot="20364946">
              <a:off x="612862" y="987448"/>
              <a:ext cx="80905" cy="265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539" name="Google Shape;318;p2"/>
            <p:cNvSpPr/>
            <p:nvPr/>
          </p:nvSpPr>
          <p:spPr>
            <a:xfrm rot="20364946">
              <a:off x="319062" y="2020917"/>
              <a:ext cx="376944" cy="569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40" name="Google Shape;319;p2"/>
            <p:cNvSpPr/>
            <p:nvPr/>
          </p:nvSpPr>
          <p:spPr>
            <a:xfrm rot="20364946">
              <a:off x="518144" y="2267629"/>
              <a:ext cx="221837" cy="2868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41" name="Google Shape;320;p2"/>
            <p:cNvSpPr/>
            <p:nvPr/>
          </p:nvSpPr>
          <p:spPr>
            <a:xfrm rot="20364946">
              <a:off x="655514" y="485720"/>
              <a:ext cx="71979" cy="497874"/>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42" name="Google Shape;321;p2"/>
            <p:cNvSpPr/>
            <p:nvPr/>
          </p:nvSpPr>
          <p:spPr>
            <a:xfrm rot="20364946">
              <a:off x="681935" y="607678"/>
              <a:ext cx="67554" cy="370293"/>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43" name="Google Shape;322;p2"/>
            <p:cNvSpPr/>
            <p:nvPr/>
          </p:nvSpPr>
          <p:spPr>
            <a:xfrm rot="20364946">
              <a:off x="434604" y="946672"/>
              <a:ext cx="189869" cy="606304"/>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44" name="Google Shape;323;p2"/>
            <p:cNvSpPr/>
            <p:nvPr/>
          </p:nvSpPr>
          <p:spPr>
            <a:xfrm rot="20364946">
              <a:off x="521907" y="1077600"/>
              <a:ext cx="126491" cy="460348"/>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45" name="Google Shape;324;p2"/>
            <p:cNvSpPr/>
            <p:nvPr/>
          </p:nvSpPr>
          <p:spPr>
            <a:xfrm rot="20364946">
              <a:off x="720399" y="348936"/>
              <a:ext cx="56078" cy="379468"/>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46" name="Google Shape;325;p2"/>
            <p:cNvSpPr/>
            <p:nvPr/>
          </p:nvSpPr>
          <p:spPr>
            <a:xfrm rot="20364946">
              <a:off x="742200" y="444077"/>
              <a:ext cx="52554" cy="281039"/>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47" name="Google Shape;326;p2"/>
            <p:cNvSpPr/>
            <p:nvPr/>
          </p:nvSpPr>
          <p:spPr>
            <a:xfrm rot="20364946">
              <a:off x="358850" y="987240"/>
              <a:ext cx="311066" cy="3227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48" name="Google Shape;327;p2"/>
            <p:cNvSpPr/>
            <p:nvPr/>
          </p:nvSpPr>
          <p:spPr>
            <a:xfrm rot="20364946">
              <a:off x="424707" y="1007108"/>
              <a:ext cx="247687" cy="2893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49" name="Google Shape;328;p2"/>
            <p:cNvSpPr/>
            <p:nvPr/>
          </p:nvSpPr>
          <p:spPr>
            <a:xfrm rot="20364946">
              <a:off x="444377" y="1370412"/>
              <a:ext cx="185810" cy="499525"/>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50" name="Google Shape;329;p2"/>
            <p:cNvSpPr/>
            <p:nvPr/>
          </p:nvSpPr>
          <p:spPr>
            <a:xfrm rot="20364946">
              <a:off x="500306" y="1426588"/>
              <a:ext cx="137432" cy="432822"/>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51" name="Google Shape;330;p2"/>
            <p:cNvSpPr/>
            <p:nvPr/>
          </p:nvSpPr>
          <p:spPr>
            <a:xfrm rot="20364946">
              <a:off x="478305" y="925076"/>
              <a:ext cx="161629" cy="507900"/>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52" name="Google Shape;331;p2"/>
            <p:cNvSpPr/>
            <p:nvPr/>
          </p:nvSpPr>
          <p:spPr>
            <a:xfrm rot="20364946">
              <a:off x="531282" y="982491"/>
              <a:ext cx="121935" cy="440346"/>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53" name="Google Shape;332;p2"/>
            <p:cNvSpPr/>
            <p:nvPr/>
          </p:nvSpPr>
          <p:spPr>
            <a:xfrm rot="20364946">
              <a:off x="577384" y="699065"/>
              <a:ext cx="115865" cy="361943"/>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54" name="Google Shape;333;p2"/>
            <p:cNvSpPr/>
            <p:nvPr/>
          </p:nvSpPr>
          <p:spPr>
            <a:xfrm rot="20364946">
              <a:off x="614635" y="739678"/>
              <a:ext cx="86664" cy="313590"/>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55" name="Google Shape;334;p2"/>
            <p:cNvSpPr/>
            <p:nvPr/>
          </p:nvSpPr>
          <p:spPr>
            <a:xfrm rot="20364946">
              <a:off x="765439" y="203693"/>
              <a:ext cx="63046" cy="390294"/>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556" name="Google Shape;335;p2"/>
            <p:cNvSpPr/>
            <p:nvPr/>
          </p:nvSpPr>
          <p:spPr>
            <a:xfrm rot="20364946">
              <a:off x="775983" y="261757"/>
              <a:ext cx="54228" cy="33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57" name="Google Shape;336;p2"/>
            <p:cNvSpPr/>
            <p:nvPr/>
          </p:nvSpPr>
          <p:spPr>
            <a:xfrm rot="20364946">
              <a:off x="393325" y="403768"/>
              <a:ext cx="992422" cy="2417663"/>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639" name="Google Shape;337;p2"/>
          <p:cNvGrpSpPr/>
          <p:nvPr/>
        </p:nvGrpSpPr>
        <p:grpSpPr>
          <a:xfrm>
            <a:off x="7966761" y="2633046"/>
            <a:ext cx="2345749" cy="2935095"/>
            <a:chOff x="0" y="0"/>
            <a:chExt cx="2345748" cy="2935094"/>
          </a:xfrm>
        </p:grpSpPr>
        <p:sp>
          <p:nvSpPr>
            <p:cNvPr id="559" name="Google Shape;338;p2"/>
            <p:cNvSpPr/>
            <p:nvPr/>
          </p:nvSpPr>
          <p:spPr>
            <a:xfrm rot="20423015" flipH="1">
              <a:off x="371727" y="185650"/>
              <a:ext cx="1534686" cy="2479815"/>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560" name="Google Shape;339;p2"/>
            <p:cNvSpPr/>
            <p:nvPr/>
          </p:nvSpPr>
          <p:spPr>
            <a:xfrm rot="20423015" flipH="1">
              <a:off x="659098" y="1220501"/>
              <a:ext cx="557015" cy="411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1" name="Google Shape;340;p2"/>
            <p:cNvSpPr/>
            <p:nvPr/>
          </p:nvSpPr>
          <p:spPr>
            <a:xfrm rot="20423015" flipH="1">
              <a:off x="1364466" y="876289"/>
              <a:ext cx="101744" cy="1100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2" name="Google Shape;341;p2"/>
            <p:cNvSpPr/>
            <p:nvPr/>
          </p:nvSpPr>
          <p:spPr>
            <a:xfrm rot="20423015" flipH="1">
              <a:off x="651079" y="1274099"/>
              <a:ext cx="547865" cy="425274"/>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0"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3" name="Google Shape;342;p2"/>
            <p:cNvSpPr/>
            <p:nvPr/>
          </p:nvSpPr>
          <p:spPr>
            <a:xfrm rot="20423015" flipH="1">
              <a:off x="645444" y="1458269"/>
              <a:ext cx="542841" cy="4185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4" name="Google Shape;343;p2"/>
            <p:cNvSpPr/>
            <p:nvPr/>
          </p:nvSpPr>
          <p:spPr>
            <a:xfrm rot="20423015" flipH="1">
              <a:off x="792638" y="879989"/>
              <a:ext cx="417774" cy="5003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5" name="Google Shape;344;p2"/>
            <p:cNvSpPr/>
            <p:nvPr/>
          </p:nvSpPr>
          <p:spPr>
            <a:xfrm rot="20423015" flipH="1">
              <a:off x="1307752" y="1856136"/>
              <a:ext cx="191788" cy="200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6" name="Google Shape;345;p2"/>
            <p:cNvSpPr/>
            <p:nvPr/>
          </p:nvSpPr>
          <p:spPr>
            <a:xfrm rot="20423015" flipH="1">
              <a:off x="646760" y="1325294"/>
              <a:ext cx="547841" cy="4277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7" name="Google Shape;346;p2"/>
            <p:cNvSpPr/>
            <p:nvPr/>
          </p:nvSpPr>
          <p:spPr>
            <a:xfrm rot="20423015" flipH="1">
              <a:off x="638731" y="1411107"/>
              <a:ext cx="545341" cy="405274"/>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8" name="Google Shape;347;p2"/>
            <p:cNvSpPr/>
            <p:nvPr/>
          </p:nvSpPr>
          <p:spPr>
            <a:xfrm rot="20423015" flipH="1">
              <a:off x="844568" y="614040"/>
              <a:ext cx="422773" cy="428623"/>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9" name="Google Shape;348;p2"/>
            <p:cNvSpPr/>
            <p:nvPr/>
          </p:nvSpPr>
          <p:spPr>
            <a:xfrm rot="20423015" flipH="1">
              <a:off x="866249" y="544952"/>
              <a:ext cx="406924" cy="442797"/>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0" name="Google Shape;349;p2"/>
            <p:cNvSpPr/>
            <p:nvPr/>
          </p:nvSpPr>
          <p:spPr>
            <a:xfrm rot="20423015" flipH="1">
              <a:off x="805983" y="804617"/>
              <a:ext cx="419449" cy="517017"/>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1" name="Google Shape;350;p2"/>
            <p:cNvSpPr/>
            <p:nvPr/>
          </p:nvSpPr>
          <p:spPr>
            <a:xfrm rot="20423015" flipH="1">
              <a:off x="758019" y="790436"/>
              <a:ext cx="99245" cy="63372"/>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2" name="Google Shape;351;p2"/>
            <p:cNvSpPr/>
            <p:nvPr/>
          </p:nvSpPr>
          <p:spPr>
            <a:xfrm rot="20423015" flipH="1">
              <a:off x="929511" y="765489"/>
              <a:ext cx="328555" cy="380251"/>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3" name="Google Shape;352;p2"/>
            <p:cNvSpPr/>
            <p:nvPr/>
          </p:nvSpPr>
          <p:spPr>
            <a:xfrm rot="20423015" flipH="1">
              <a:off x="859799" y="672179"/>
              <a:ext cx="397750" cy="4219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4" name="Google Shape;353;p2"/>
            <p:cNvSpPr/>
            <p:nvPr/>
          </p:nvSpPr>
          <p:spPr>
            <a:xfrm rot="20423015" flipH="1">
              <a:off x="802160" y="897186"/>
              <a:ext cx="386926" cy="5595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5" name="Google Shape;354;p2"/>
            <p:cNvSpPr/>
            <p:nvPr/>
          </p:nvSpPr>
          <p:spPr>
            <a:xfrm rot="20423015" flipH="1">
              <a:off x="1377158" y="46673"/>
              <a:ext cx="31699" cy="3077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6" name="Google Shape;355;p2"/>
            <p:cNvSpPr/>
            <p:nvPr/>
          </p:nvSpPr>
          <p:spPr>
            <a:xfrm rot="20423015" flipH="1">
              <a:off x="1317011" y="48991"/>
              <a:ext cx="60872" cy="372726"/>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7" name="Google Shape;356;p2"/>
            <p:cNvSpPr/>
            <p:nvPr/>
          </p:nvSpPr>
          <p:spPr>
            <a:xfrm rot="20423015" flipH="1">
              <a:off x="1274968" y="78644"/>
              <a:ext cx="90895" cy="390251"/>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8" name="Google Shape;357;p2"/>
            <p:cNvSpPr/>
            <p:nvPr/>
          </p:nvSpPr>
          <p:spPr>
            <a:xfrm rot="20423015" flipH="1">
              <a:off x="1247688" y="111138"/>
              <a:ext cx="108419" cy="397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9" name="Google Shape;358;p2"/>
            <p:cNvSpPr/>
            <p:nvPr/>
          </p:nvSpPr>
          <p:spPr>
            <a:xfrm rot="20423015" flipH="1">
              <a:off x="588312" y="1699909"/>
              <a:ext cx="596213" cy="410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0" name="Google Shape;359;p2"/>
            <p:cNvSpPr/>
            <p:nvPr/>
          </p:nvSpPr>
          <p:spPr>
            <a:xfrm rot="20423015" flipH="1">
              <a:off x="1312811" y="2434610"/>
              <a:ext cx="108419" cy="1350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1" name="Google Shape;360;p2"/>
            <p:cNvSpPr/>
            <p:nvPr/>
          </p:nvSpPr>
          <p:spPr>
            <a:xfrm rot="20423015" flipH="1">
              <a:off x="1313407" y="2493692"/>
              <a:ext cx="51407" cy="149267"/>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2" name="Google Shape;361;p2"/>
            <p:cNvSpPr/>
            <p:nvPr/>
          </p:nvSpPr>
          <p:spPr>
            <a:xfrm rot="20423015" flipH="1">
              <a:off x="639764" y="2097488"/>
              <a:ext cx="555365" cy="2835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6"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3" name="Google Shape;362;p2"/>
            <p:cNvSpPr/>
            <p:nvPr/>
          </p:nvSpPr>
          <p:spPr>
            <a:xfrm rot="20423015" flipH="1">
              <a:off x="583046" y="1778065"/>
              <a:ext cx="608736" cy="4011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4" name="Google Shape;363;p2"/>
            <p:cNvSpPr/>
            <p:nvPr/>
          </p:nvSpPr>
          <p:spPr>
            <a:xfrm rot="20423015" flipH="1">
              <a:off x="591674" y="1634799"/>
              <a:ext cx="602062" cy="4094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5" name="Google Shape;364;p2"/>
            <p:cNvSpPr/>
            <p:nvPr/>
          </p:nvSpPr>
          <p:spPr>
            <a:xfrm rot="20423015" flipH="1">
              <a:off x="581647" y="1868959"/>
              <a:ext cx="605387" cy="3560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6" name="Google Shape;365;p2"/>
            <p:cNvSpPr/>
            <p:nvPr/>
          </p:nvSpPr>
          <p:spPr>
            <a:xfrm rot="20423015" flipH="1">
              <a:off x="891755" y="497397"/>
              <a:ext cx="396925" cy="429448"/>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7" name="Google Shape;366;p2"/>
            <p:cNvSpPr/>
            <p:nvPr/>
          </p:nvSpPr>
          <p:spPr>
            <a:xfrm rot="20423015" flipH="1">
              <a:off x="946517" y="447726"/>
              <a:ext cx="86721" cy="70046"/>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8" name="Google Shape;367;p2"/>
            <p:cNvSpPr/>
            <p:nvPr/>
          </p:nvSpPr>
          <p:spPr>
            <a:xfrm rot="20423015" flipH="1">
              <a:off x="1092444" y="275855"/>
              <a:ext cx="258484" cy="333555"/>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9" name="Google Shape;368;p2"/>
            <p:cNvSpPr/>
            <p:nvPr/>
          </p:nvSpPr>
          <p:spPr>
            <a:xfrm rot="20423015" flipH="1">
              <a:off x="810222" y="759972"/>
              <a:ext cx="418599" cy="491144"/>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0" name="Google Shape;369;p2"/>
            <p:cNvSpPr/>
            <p:nvPr/>
          </p:nvSpPr>
          <p:spPr>
            <a:xfrm rot="20423015" flipH="1">
              <a:off x="1300156" y="1640140"/>
              <a:ext cx="180964" cy="165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1" name="Google Shape;370;p2"/>
            <p:cNvSpPr/>
            <p:nvPr/>
          </p:nvSpPr>
          <p:spPr>
            <a:xfrm rot="20423015" flipH="1">
              <a:off x="1316396" y="1585125"/>
              <a:ext cx="160940" cy="1759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2" name="Google Shape;371;p2"/>
            <p:cNvSpPr/>
            <p:nvPr/>
          </p:nvSpPr>
          <p:spPr>
            <a:xfrm rot="20423015" flipH="1">
              <a:off x="1288340" y="1807163"/>
              <a:ext cx="201813" cy="168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3" name="Google Shape;372;p2"/>
            <p:cNvSpPr/>
            <p:nvPr/>
          </p:nvSpPr>
          <p:spPr>
            <a:xfrm rot="20423015" flipH="1">
              <a:off x="1305039" y="1907614"/>
              <a:ext cx="189289" cy="1876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4" name="Google Shape;373;p2"/>
            <p:cNvSpPr/>
            <p:nvPr/>
          </p:nvSpPr>
          <p:spPr>
            <a:xfrm rot="20423015" flipH="1">
              <a:off x="1322184" y="1410023"/>
              <a:ext cx="136742" cy="1951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5" name="Google Shape;374;p2"/>
            <p:cNvSpPr/>
            <p:nvPr/>
          </p:nvSpPr>
          <p:spPr>
            <a:xfrm rot="20423015" flipH="1">
              <a:off x="1314992" y="1533470"/>
              <a:ext cx="156766" cy="1826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6" name="Google Shape;375;p2"/>
            <p:cNvSpPr/>
            <p:nvPr/>
          </p:nvSpPr>
          <p:spPr>
            <a:xfrm rot="20423015" flipH="1">
              <a:off x="1320755" y="1480409"/>
              <a:ext cx="147592" cy="1984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7" name="Google Shape;376;p2"/>
            <p:cNvSpPr/>
            <p:nvPr/>
          </p:nvSpPr>
          <p:spPr>
            <a:xfrm rot="20423015" flipH="1">
              <a:off x="1322225" y="1352412"/>
              <a:ext cx="129267" cy="207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8" name="Google Shape;377;p2"/>
            <p:cNvSpPr/>
            <p:nvPr/>
          </p:nvSpPr>
          <p:spPr>
            <a:xfrm rot="20423015" flipH="1">
              <a:off x="986821" y="457031"/>
              <a:ext cx="311881" cy="387750"/>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9" name="Google Shape;378;p2"/>
            <p:cNvSpPr/>
            <p:nvPr/>
          </p:nvSpPr>
          <p:spPr>
            <a:xfrm rot="20423015" flipH="1">
              <a:off x="1309800" y="2339104"/>
              <a:ext cx="100069" cy="141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0" name="Google Shape;379;p2"/>
            <p:cNvSpPr/>
            <p:nvPr/>
          </p:nvSpPr>
          <p:spPr>
            <a:xfrm rot="20423015" flipH="1">
              <a:off x="590053" y="1936652"/>
              <a:ext cx="603736" cy="3427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1" name="Google Shape;380;p2"/>
            <p:cNvSpPr/>
            <p:nvPr/>
          </p:nvSpPr>
          <p:spPr>
            <a:xfrm rot="20423015" flipH="1">
              <a:off x="1314132" y="2265266"/>
              <a:ext cx="97570" cy="1651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2" name="Google Shape;381;p2"/>
            <p:cNvSpPr/>
            <p:nvPr/>
          </p:nvSpPr>
          <p:spPr>
            <a:xfrm rot="20423015" flipH="1">
              <a:off x="1314303" y="2204567"/>
              <a:ext cx="110919" cy="1709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3" name="Google Shape;382;p2"/>
            <p:cNvSpPr/>
            <p:nvPr/>
          </p:nvSpPr>
          <p:spPr>
            <a:xfrm rot="20423015" flipH="1">
              <a:off x="1310420" y="2078794"/>
              <a:ext cx="164265" cy="202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4" name="Google Shape;383;p2"/>
            <p:cNvSpPr/>
            <p:nvPr/>
          </p:nvSpPr>
          <p:spPr>
            <a:xfrm rot="20423015" flipH="1">
              <a:off x="1313824" y="1972932"/>
              <a:ext cx="162591" cy="2151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5" name="Google Shape;384;p2"/>
            <p:cNvSpPr/>
            <p:nvPr/>
          </p:nvSpPr>
          <p:spPr>
            <a:xfrm rot="20423015" flipH="1">
              <a:off x="1429112" y="511623"/>
              <a:ext cx="63372" cy="1209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6" name="Google Shape;385;p2"/>
            <p:cNvSpPr/>
            <p:nvPr/>
          </p:nvSpPr>
          <p:spPr>
            <a:xfrm rot="20423015" flipH="1">
              <a:off x="1419720" y="567158"/>
              <a:ext cx="68372" cy="120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7" name="Google Shape;386;p2"/>
            <p:cNvSpPr/>
            <p:nvPr/>
          </p:nvSpPr>
          <p:spPr>
            <a:xfrm rot="20423015" flipH="1">
              <a:off x="1430570" y="478137"/>
              <a:ext cx="68371" cy="85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8" name="Google Shape;387;p2"/>
            <p:cNvSpPr/>
            <p:nvPr/>
          </p:nvSpPr>
          <p:spPr>
            <a:xfrm rot="20423015" flipH="1">
              <a:off x="1409238" y="612101"/>
              <a:ext cx="65872" cy="12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9" name="Google Shape;388;p2"/>
            <p:cNvSpPr/>
            <p:nvPr/>
          </p:nvSpPr>
          <p:spPr>
            <a:xfrm rot="20423015" flipH="1">
              <a:off x="1122401" y="469106"/>
              <a:ext cx="199288" cy="2893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0" name="Google Shape;389;p2"/>
            <p:cNvSpPr/>
            <p:nvPr/>
          </p:nvSpPr>
          <p:spPr>
            <a:xfrm rot="20423015" flipH="1">
              <a:off x="1037121" y="314498"/>
              <a:ext cx="283532" cy="403600"/>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1" name="Google Shape;390;p2"/>
            <p:cNvSpPr/>
            <p:nvPr/>
          </p:nvSpPr>
          <p:spPr>
            <a:xfrm rot="20423015" flipH="1">
              <a:off x="1058054" y="288872"/>
              <a:ext cx="279358" cy="3644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2" name="Google Shape;391;p2"/>
            <p:cNvSpPr/>
            <p:nvPr/>
          </p:nvSpPr>
          <p:spPr>
            <a:xfrm rot="20423015" flipH="1">
              <a:off x="1385914" y="731156"/>
              <a:ext cx="90895" cy="1250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3" name="Google Shape;392;p2"/>
            <p:cNvSpPr/>
            <p:nvPr/>
          </p:nvSpPr>
          <p:spPr>
            <a:xfrm rot="20423015" flipH="1">
              <a:off x="1357077" y="985486"/>
              <a:ext cx="123418" cy="1892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4" name="Google Shape;393;p2"/>
            <p:cNvSpPr/>
            <p:nvPr/>
          </p:nvSpPr>
          <p:spPr>
            <a:xfrm rot="20423015" flipH="1">
              <a:off x="1337891" y="1301602"/>
              <a:ext cx="124243" cy="2042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5" name="Google Shape;394;p2"/>
            <p:cNvSpPr/>
            <p:nvPr/>
          </p:nvSpPr>
          <p:spPr>
            <a:xfrm rot="20423015" flipH="1">
              <a:off x="1338077" y="1230765"/>
              <a:ext cx="154266" cy="207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6"/>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6" name="Google Shape;395;p2"/>
            <p:cNvSpPr/>
            <p:nvPr/>
          </p:nvSpPr>
          <p:spPr>
            <a:xfrm rot="20423015" flipH="1">
              <a:off x="1338931" y="1148982"/>
              <a:ext cx="156765" cy="1917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7" name="Google Shape;396;p2"/>
            <p:cNvSpPr/>
            <p:nvPr/>
          </p:nvSpPr>
          <p:spPr>
            <a:xfrm rot="20423015" flipH="1">
              <a:off x="1384865" y="777031"/>
              <a:ext cx="90895" cy="136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8" name="Google Shape;397;p2"/>
            <p:cNvSpPr/>
            <p:nvPr/>
          </p:nvSpPr>
          <p:spPr>
            <a:xfrm rot="20423015" flipH="1">
              <a:off x="1355795" y="921464"/>
              <a:ext cx="128418" cy="1651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9" name="Google Shape;398;p2"/>
            <p:cNvSpPr/>
            <p:nvPr/>
          </p:nvSpPr>
          <p:spPr>
            <a:xfrm rot="20423015" flipH="1">
              <a:off x="524225" y="1743285"/>
              <a:ext cx="337704" cy="386101"/>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0" name="Google Shape;399;p2"/>
            <p:cNvSpPr/>
            <p:nvPr/>
          </p:nvSpPr>
          <p:spPr>
            <a:xfrm rot="20423015" flipH="1">
              <a:off x="567632" y="1278855"/>
              <a:ext cx="251834" cy="172614"/>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1" name="Google Shape;400;p2"/>
            <p:cNvSpPr/>
            <p:nvPr/>
          </p:nvSpPr>
          <p:spPr>
            <a:xfrm rot="20423015" flipH="1">
              <a:off x="790354" y="503937"/>
              <a:ext cx="323555" cy="222661"/>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2" name="Google Shape;401;p2"/>
            <p:cNvSpPr/>
            <p:nvPr/>
          </p:nvSpPr>
          <p:spPr>
            <a:xfrm rot="20423015" flipH="1">
              <a:off x="1180031" y="61953"/>
              <a:ext cx="205963" cy="159165"/>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3" name="Google Shape;402;p2"/>
            <p:cNvSpPr/>
            <p:nvPr/>
          </p:nvSpPr>
          <p:spPr>
            <a:xfrm rot="20423015" flipH="1">
              <a:off x="1443514" y="479887"/>
              <a:ext cx="88396" cy="236011"/>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4" name="Google Shape;403;p2"/>
            <p:cNvSpPr/>
            <p:nvPr/>
          </p:nvSpPr>
          <p:spPr>
            <a:xfrm rot="20423015" flipH="1">
              <a:off x="1421848" y="745217"/>
              <a:ext cx="69222" cy="153441"/>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5" name="Google Shape;404;p2"/>
            <p:cNvSpPr/>
            <p:nvPr/>
          </p:nvSpPr>
          <p:spPr>
            <a:xfrm rot="20423015" flipH="1">
              <a:off x="1396495" y="1475234"/>
              <a:ext cx="130092" cy="259334"/>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26" name="Google Shape;405;p2"/>
            <p:cNvSpPr/>
            <p:nvPr/>
          </p:nvSpPr>
          <p:spPr>
            <a:xfrm rot="20423015" flipH="1">
              <a:off x="757636" y="636610"/>
              <a:ext cx="236962" cy="316031"/>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27" name="Google Shape;406;p2"/>
            <p:cNvSpPr/>
            <p:nvPr/>
          </p:nvSpPr>
          <p:spPr>
            <a:xfrm rot="20423015" flipH="1">
              <a:off x="1331830" y="2157368"/>
              <a:ext cx="190939" cy="165940"/>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28" name="Google Shape;407;p2"/>
            <p:cNvSpPr/>
            <p:nvPr/>
          </p:nvSpPr>
          <p:spPr>
            <a:xfrm rot="20423015" flipH="1">
              <a:off x="739606" y="2129183"/>
              <a:ext cx="483645" cy="529492"/>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29" name="Google Shape;408;p2"/>
            <p:cNvSpPr/>
            <p:nvPr/>
          </p:nvSpPr>
          <p:spPr>
            <a:xfrm rot="20423015" flipH="1">
              <a:off x="607087" y="1554505"/>
              <a:ext cx="522842" cy="39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0" name="Google Shape;409;p2"/>
            <p:cNvSpPr/>
            <p:nvPr/>
          </p:nvSpPr>
          <p:spPr>
            <a:xfrm rot="20423015" flipH="1">
              <a:off x="1366932" y="1710711"/>
              <a:ext cx="129302" cy="372751"/>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1" name="Google Shape;410;p2"/>
            <p:cNvSpPr/>
            <p:nvPr/>
          </p:nvSpPr>
          <p:spPr>
            <a:xfrm rot="20423015" flipH="1">
              <a:off x="690602" y="1055019"/>
              <a:ext cx="466146" cy="453621"/>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2" name="Google Shape;411;p2"/>
            <p:cNvSpPr/>
            <p:nvPr/>
          </p:nvSpPr>
          <p:spPr>
            <a:xfrm rot="20423015" flipH="1">
              <a:off x="1116539" y="230439"/>
              <a:ext cx="199288" cy="261859"/>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3" name="Google Shape;412;p2"/>
            <p:cNvSpPr/>
            <p:nvPr/>
          </p:nvSpPr>
          <p:spPr>
            <a:xfrm rot="20423015" flipH="1">
              <a:off x="988894" y="306829"/>
              <a:ext cx="113419" cy="192614"/>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4" name="Google Shape;413;p2"/>
            <p:cNvSpPr/>
            <p:nvPr/>
          </p:nvSpPr>
          <p:spPr>
            <a:xfrm rot="20423015" flipH="1">
              <a:off x="1408808" y="1079958"/>
              <a:ext cx="93981" cy="350228"/>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5" name="Google Shape;414;p2"/>
            <p:cNvSpPr/>
            <p:nvPr/>
          </p:nvSpPr>
          <p:spPr>
            <a:xfrm rot="20423015" flipH="1">
              <a:off x="1107317" y="1962470"/>
              <a:ext cx="166019" cy="437798"/>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6" name="Google Shape;415;p2"/>
            <p:cNvSpPr/>
            <p:nvPr/>
          </p:nvSpPr>
          <p:spPr>
            <a:xfrm rot="20423015" flipH="1">
              <a:off x="1053920" y="1442815"/>
              <a:ext cx="258710" cy="326880"/>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7" name="Google Shape;416;p2"/>
            <p:cNvSpPr/>
            <p:nvPr/>
          </p:nvSpPr>
          <p:spPr>
            <a:xfrm rot="20423015" flipH="1">
              <a:off x="1132951" y="691396"/>
              <a:ext cx="308556" cy="615411"/>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38" name="Google Shape;417;p2"/>
            <p:cNvSpPr/>
            <p:nvPr/>
          </p:nvSpPr>
          <p:spPr>
            <a:xfrm rot="20423015" flipH="1">
              <a:off x="777954" y="304480"/>
              <a:ext cx="1181599" cy="2504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665" name="Google Shape;418;p2"/>
          <p:cNvGrpSpPr/>
          <p:nvPr/>
        </p:nvGrpSpPr>
        <p:grpSpPr>
          <a:xfrm>
            <a:off x="6767134" y="2797194"/>
            <a:ext cx="2809767" cy="2773085"/>
            <a:chOff x="0" y="0"/>
            <a:chExt cx="2809765" cy="2773084"/>
          </a:xfrm>
        </p:grpSpPr>
        <p:sp>
          <p:nvSpPr>
            <p:cNvPr id="640" name="Google Shape;419;p2"/>
            <p:cNvSpPr/>
            <p:nvPr/>
          </p:nvSpPr>
          <p:spPr>
            <a:xfrm rot="18162667">
              <a:off x="435730" y="329533"/>
              <a:ext cx="1922682"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41" name="Google Shape;420;p2"/>
            <p:cNvSpPr/>
            <p:nvPr/>
          </p:nvSpPr>
          <p:spPr>
            <a:xfrm rot="18162667">
              <a:off x="1531172" y="1337542"/>
              <a:ext cx="62551"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42" name="Google Shape;421;p2"/>
            <p:cNvSpPr/>
            <p:nvPr/>
          </p:nvSpPr>
          <p:spPr>
            <a:xfrm rot="18162667">
              <a:off x="967352" y="1037661"/>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3" name="Google Shape;422;p2"/>
            <p:cNvSpPr/>
            <p:nvPr/>
          </p:nvSpPr>
          <p:spPr>
            <a:xfrm rot="18162667">
              <a:off x="1310221" y="2244902"/>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4" name="Google Shape;423;p2"/>
            <p:cNvSpPr/>
            <p:nvPr/>
          </p:nvSpPr>
          <p:spPr>
            <a:xfrm rot="18162667">
              <a:off x="1182192" y="2055894"/>
              <a:ext cx="167098" cy="370249"/>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5" name="Google Shape;424;p2"/>
            <p:cNvSpPr/>
            <p:nvPr/>
          </p:nvSpPr>
          <p:spPr>
            <a:xfrm rot="18162667">
              <a:off x="800422" y="1529732"/>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6" name="Google Shape;425;p2"/>
            <p:cNvSpPr/>
            <p:nvPr/>
          </p:nvSpPr>
          <p:spPr>
            <a:xfrm rot="18162667">
              <a:off x="796902" y="1443023"/>
              <a:ext cx="145925" cy="34274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7" name="Google Shape;426;p2"/>
            <p:cNvSpPr/>
            <p:nvPr/>
          </p:nvSpPr>
          <p:spPr>
            <a:xfrm rot="18162667">
              <a:off x="931135" y="1748057"/>
              <a:ext cx="167625" cy="361099"/>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8" name="Google Shape;427;p2"/>
            <p:cNvSpPr/>
            <p:nvPr/>
          </p:nvSpPr>
          <p:spPr>
            <a:xfrm rot="18162667">
              <a:off x="923324" y="1221975"/>
              <a:ext cx="112575"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49" name="Google Shape;428;p2"/>
            <p:cNvSpPr/>
            <p:nvPr/>
          </p:nvSpPr>
          <p:spPr>
            <a:xfrm rot="18162667">
              <a:off x="916725" y="1055909"/>
              <a:ext cx="42730" cy="364424"/>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50" name="Google Shape;429;p2"/>
            <p:cNvSpPr/>
            <p:nvPr/>
          </p:nvSpPr>
          <p:spPr>
            <a:xfrm rot="18162667">
              <a:off x="627350" y="1236624"/>
              <a:ext cx="194930" cy="491197"/>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1" name="Google Shape;430;p2"/>
            <p:cNvSpPr/>
            <p:nvPr/>
          </p:nvSpPr>
          <p:spPr>
            <a:xfrm rot="18162667">
              <a:off x="635706" y="982228"/>
              <a:ext cx="179300" cy="555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2" name="Google Shape;431;p2"/>
            <p:cNvSpPr/>
            <p:nvPr/>
          </p:nvSpPr>
          <p:spPr>
            <a:xfrm rot="18162667">
              <a:off x="793777" y="782962"/>
              <a:ext cx="8255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3" name="Google Shape;432;p2"/>
            <p:cNvSpPr/>
            <p:nvPr/>
          </p:nvSpPr>
          <p:spPr>
            <a:xfrm rot="18162667">
              <a:off x="647243" y="65096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4" name="Google Shape;433;p2"/>
            <p:cNvSpPr/>
            <p:nvPr/>
          </p:nvSpPr>
          <p:spPr>
            <a:xfrm rot="18162667">
              <a:off x="862680" y="618463"/>
              <a:ext cx="75778" cy="501198"/>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5" name="Google Shape;434;p2"/>
            <p:cNvSpPr/>
            <p:nvPr/>
          </p:nvSpPr>
          <p:spPr>
            <a:xfrm rot="18162667">
              <a:off x="1085105" y="1977371"/>
              <a:ext cx="108400" cy="2851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6" name="Google Shape;435;p2"/>
            <p:cNvSpPr/>
            <p:nvPr/>
          </p:nvSpPr>
          <p:spPr>
            <a:xfrm rot="18162667">
              <a:off x="1000613" y="428887"/>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7" name="Google Shape;436;p2"/>
            <p:cNvSpPr/>
            <p:nvPr/>
          </p:nvSpPr>
          <p:spPr>
            <a:xfrm rot="18162667">
              <a:off x="1166439" y="510689"/>
              <a:ext cx="401949" cy="215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8" name="Google Shape;437;p2"/>
            <p:cNvSpPr/>
            <p:nvPr/>
          </p:nvSpPr>
          <p:spPr>
            <a:xfrm rot="18162667">
              <a:off x="1373569" y="682606"/>
              <a:ext cx="517048"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9" name="Google Shape;438;p2"/>
            <p:cNvSpPr/>
            <p:nvPr/>
          </p:nvSpPr>
          <p:spPr>
            <a:xfrm rot="18162667">
              <a:off x="1587851" y="965798"/>
              <a:ext cx="324399" cy="80901"/>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0" name="Google Shape;439;p2"/>
            <p:cNvSpPr/>
            <p:nvPr/>
          </p:nvSpPr>
          <p:spPr>
            <a:xfrm rot="18162667">
              <a:off x="1784674" y="1060089"/>
              <a:ext cx="298549"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1" name="Google Shape;440;p2"/>
            <p:cNvSpPr/>
            <p:nvPr/>
          </p:nvSpPr>
          <p:spPr>
            <a:xfrm rot="18162667">
              <a:off x="1883522" y="1112047"/>
              <a:ext cx="439498"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2" name="Google Shape;441;p2"/>
            <p:cNvSpPr/>
            <p:nvPr/>
          </p:nvSpPr>
          <p:spPr>
            <a:xfrm rot="18162667">
              <a:off x="1991549" y="1601852"/>
              <a:ext cx="387774" cy="71726"/>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3" name="Google Shape;442;p2"/>
            <p:cNvSpPr/>
            <p:nvPr/>
          </p:nvSpPr>
          <p:spPr>
            <a:xfrm rot="18162667">
              <a:off x="2074886" y="1775634"/>
              <a:ext cx="311899" cy="55026"/>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4" name="Google Shape;443;p2"/>
            <p:cNvSpPr/>
            <p:nvPr/>
          </p:nvSpPr>
          <p:spPr>
            <a:xfrm rot="18162667">
              <a:off x="683837" y="535239"/>
              <a:ext cx="1672015" cy="1992237"/>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6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USTOM_25">
    <p:spTree>
      <p:nvGrpSpPr>
        <p:cNvPr id="1" name=""/>
        <p:cNvGrpSpPr/>
        <p:nvPr/>
      </p:nvGrpSpPr>
      <p:grpSpPr>
        <a:xfrm>
          <a:off x="0" y="0"/>
          <a:ext cx="0" cy="0"/>
          <a:chOff x="0" y="0"/>
          <a:chExt cx="0" cy="0"/>
        </a:xfrm>
      </p:grpSpPr>
      <p:sp>
        <p:nvSpPr>
          <p:cNvPr id="2377" name="Title Text"/>
          <p:cNvSpPr txBox="1">
            <a:spLocks noGrp="1"/>
          </p:cNvSpPr>
          <p:nvPr>
            <p:ph type="title"/>
          </p:nvPr>
        </p:nvSpPr>
        <p:spPr>
          <a:xfrm>
            <a:off x="2723250" y="630000"/>
            <a:ext cx="3697500" cy="546601"/>
          </a:xfrm>
          <a:prstGeom prst="rect">
            <a:avLst/>
          </a:prstGeom>
        </p:spPr>
        <p:txBody>
          <a:bodyPr>
            <a:normAutofit/>
          </a:bodyPr>
          <a:lstStyle>
            <a:lvl1pPr algn="ctr"/>
          </a:lstStyle>
          <a:p>
            <a:r>
              <a:t>Title Text</a:t>
            </a:r>
          </a:p>
        </p:txBody>
      </p:sp>
      <p:sp>
        <p:nvSpPr>
          <p:cNvPr id="2378" name="Google Shape;4356;p19"/>
          <p:cNvSpPr/>
          <p:nvPr/>
        </p:nvSpPr>
        <p:spPr>
          <a:xfrm flipV="1">
            <a:off x="6420749" y="903000"/>
            <a:ext cx="2780401" cy="301"/>
          </a:xfrm>
          <a:prstGeom prst="line">
            <a:avLst/>
          </a:prstGeom>
          <a:ln>
            <a:solidFill>
              <a:srgbClr val="000000"/>
            </a:solidFill>
          </a:ln>
        </p:spPr>
        <p:txBody>
          <a:bodyPr lIns="45719" rIns="45719"/>
          <a:lstStyle/>
          <a:p>
            <a:endParaRPr/>
          </a:p>
        </p:txBody>
      </p:sp>
      <p:sp>
        <p:nvSpPr>
          <p:cNvPr id="2379" name="Google Shape;4357;p19"/>
          <p:cNvSpPr/>
          <p:nvPr/>
        </p:nvSpPr>
        <p:spPr>
          <a:xfrm flipV="1">
            <a:off x="-13" y="903000"/>
            <a:ext cx="2780402" cy="301"/>
          </a:xfrm>
          <a:prstGeom prst="line">
            <a:avLst/>
          </a:prstGeom>
          <a:ln>
            <a:solidFill>
              <a:srgbClr val="000000"/>
            </a:solidFill>
          </a:ln>
        </p:spPr>
        <p:txBody>
          <a:bodyPr lIns="45719" rIns="45719"/>
          <a:lstStyle/>
          <a:p>
            <a:endParaRPr/>
          </a:p>
        </p:txBody>
      </p:sp>
      <p:grpSp>
        <p:nvGrpSpPr>
          <p:cNvPr id="2460" name="Google Shape;4358;p19"/>
          <p:cNvGrpSpPr/>
          <p:nvPr/>
        </p:nvGrpSpPr>
        <p:grpSpPr>
          <a:xfrm>
            <a:off x="-414089" y="-743637"/>
            <a:ext cx="2937953" cy="2377465"/>
            <a:chOff x="0" y="0"/>
            <a:chExt cx="2937951" cy="2377463"/>
          </a:xfrm>
        </p:grpSpPr>
        <p:sp>
          <p:nvSpPr>
            <p:cNvPr id="2380" name="Google Shape;4359;p19"/>
            <p:cNvSpPr/>
            <p:nvPr/>
          </p:nvSpPr>
          <p:spPr>
            <a:xfrm rot="6631592">
              <a:off x="740477" y="-15705"/>
              <a:ext cx="1534605" cy="2479686"/>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81" name="Google Shape;4360;p19"/>
            <p:cNvSpPr/>
            <p:nvPr/>
          </p:nvSpPr>
          <p:spPr>
            <a:xfrm rot="6631592">
              <a:off x="1225182" y="1219601"/>
              <a:ext cx="556985" cy="411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2" name="Google Shape;4361;p19"/>
            <p:cNvSpPr/>
            <p:nvPr/>
          </p:nvSpPr>
          <p:spPr>
            <a:xfrm rot="6631592">
              <a:off x="1955444" y="900738"/>
              <a:ext cx="101739" cy="1100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3" name="Google Shape;4362;p19"/>
            <p:cNvSpPr/>
            <p:nvPr/>
          </p:nvSpPr>
          <p:spPr>
            <a:xfrm rot="6631592">
              <a:off x="1169294" y="1224561"/>
              <a:ext cx="547837" cy="425252"/>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1"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4" name="Google Shape;4363;p19"/>
            <p:cNvSpPr/>
            <p:nvPr/>
          </p:nvSpPr>
          <p:spPr>
            <a:xfrm rot="6631592">
              <a:off x="990877" y="1233172"/>
              <a:ext cx="542812" cy="418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5" name="Google Shape;4364;p19"/>
            <p:cNvSpPr/>
            <p:nvPr/>
          </p:nvSpPr>
          <p:spPr>
            <a:xfrm rot="6631592">
              <a:off x="1592076" y="1116204"/>
              <a:ext cx="417752" cy="5002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6" name="Google Shape;4365;p19"/>
            <p:cNvSpPr/>
            <p:nvPr/>
          </p:nvSpPr>
          <p:spPr>
            <a:xfrm rot="6631592">
              <a:off x="885127" y="850698"/>
              <a:ext cx="191779" cy="2009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7" name="Google Shape;4366;p19"/>
            <p:cNvSpPr/>
            <p:nvPr/>
          </p:nvSpPr>
          <p:spPr>
            <a:xfrm rot="6631592">
              <a:off x="1116803" y="1226808"/>
              <a:ext cx="547811" cy="427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8" name="Google Shape;4367;p19"/>
            <p:cNvSpPr/>
            <p:nvPr/>
          </p:nvSpPr>
          <p:spPr>
            <a:xfrm rot="6631592">
              <a:off x="1043355" y="1246150"/>
              <a:ext cx="545312" cy="405254"/>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89" name="Google Shape;4368;p19"/>
            <p:cNvSpPr/>
            <p:nvPr/>
          </p:nvSpPr>
          <p:spPr>
            <a:xfrm rot="6631592">
              <a:off x="1892184" y="1102424"/>
              <a:ext cx="422751" cy="428601"/>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0" name="Google Shape;4369;p19"/>
            <p:cNvSpPr/>
            <p:nvPr/>
          </p:nvSpPr>
          <p:spPr>
            <a:xfrm rot="6631592">
              <a:off x="1962316" y="1082568"/>
              <a:ext cx="406903" cy="442774"/>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1" name="Google Shape;4370;p19"/>
            <p:cNvSpPr/>
            <p:nvPr/>
          </p:nvSpPr>
          <p:spPr>
            <a:xfrm rot="6631592">
              <a:off x="1658474" y="1094740"/>
              <a:ext cx="419427" cy="516990"/>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2" name="Google Shape;4371;p19"/>
            <p:cNvSpPr/>
            <p:nvPr/>
          </p:nvSpPr>
          <p:spPr>
            <a:xfrm rot="6631592">
              <a:off x="2056224" y="1533407"/>
              <a:ext cx="99239" cy="63369"/>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3" name="Google Shape;4372;p19"/>
            <p:cNvSpPr/>
            <p:nvPr/>
          </p:nvSpPr>
          <p:spPr>
            <a:xfrm rot="6631592">
              <a:off x="1812651" y="1086760"/>
              <a:ext cx="328537" cy="380231"/>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4" name="Google Shape;4373;p19"/>
            <p:cNvSpPr/>
            <p:nvPr/>
          </p:nvSpPr>
          <p:spPr>
            <a:xfrm rot="6631592">
              <a:off x="1849946" y="1102171"/>
              <a:ext cx="397729" cy="4219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5" name="Google Shape;4374;p19"/>
            <p:cNvSpPr/>
            <p:nvPr/>
          </p:nvSpPr>
          <p:spPr>
            <a:xfrm rot="6631592">
              <a:off x="1560606" y="1091752"/>
              <a:ext cx="386906" cy="5595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6" name="Google Shape;4375;p19"/>
            <p:cNvSpPr/>
            <p:nvPr/>
          </p:nvSpPr>
          <p:spPr>
            <a:xfrm rot="6631592">
              <a:off x="2720778" y="835858"/>
              <a:ext cx="31697" cy="307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7" name="Google Shape;4376;p19"/>
            <p:cNvSpPr/>
            <p:nvPr/>
          </p:nvSpPr>
          <p:spPr>
            <a:xfrm rot="6631592">
              <a:off x="2670646" y="848349"/>
              <a:ext cx="60869" cy="372707"/>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8" name="Google Shape;4377;p19"/>
            <p:cNvSpPr/>
            <p:nvPr/>
          </p:nvSpPr>
          <p:spPr>
            <a:xfrm rot="6631592">
              <a:off x="2616797" y="866004"/>
              <a:ext cx="90891" cy="390230"/>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99" name="Google Shape;4378;p19"/>
            <p:cNvSpPr/>
            <p:nvPr/>
          </p:nvSpPr>
          <p:spPr>
            <a:xfrm rot="6631592">
              <a:off x="2571505" y="880193"/>
              <a:ext cx="108413" cy="3977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0" name="Google Shape;4379;p19"/>
            <p:cNvSpPr/>
            <p:nvPr/>
          </p:nvSpPr>
          <p:spPr>
            <a:xfrm rot="6631592">
              <a:off x="726274" y="1264002"/>
              <a:ext cx="596181" cy="4102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1" name="Google Shape;4380;p19"/>
            <p:cNvSpPr/>
            <p:nvPr/>
          </p:nvSpPr>
          <p:spPr>
            <a:xfrm rot="6631592">
              <a:off x="380788" y="911586"/>
              <a:ext cx="108413" cy="1350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2" name="Google Shape;4381;p19"/>
            <p:cNvSpPr/>
            <p:nvPr/>
          </p:nvSpPr>
          <p:spPr>
            <a:xfrm rot="6631592">
              <a:off x="342691" y="931353"/>
              <a:ext cx="51404" cy="149259"/>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3" name="Google Shape;4382;p19"/>
            <p:cNvSpPr/>
            <p:nvPr/>
          </p:nvSpPr>
          <p:spPr>
            <a:xfrm rot="6631592">
              <a:off x="413053" y="1291052"/>
              <a:ext cx="555336" cy="283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7"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4" name="Google Shape;4383;p19"/>
            <p:cNvSpPr/>
            <p:nvPr/>
          </p:nvSpPr>
          <p:spPr>
            <a:xfrm rot="6631592">
              <a:off x="646472" y="1266426"/>
              <a:ext cx="608705" cy="401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5" name="Google Shape;4384;p19"/>
            <p:cNvSpPr/>
            <p:nvPr/>
          </p:nvSpPr>
          <p:spPr>
            <a:xfrm rot="6631592">
              <a:off x="788972" y="1259183"/>
              <a:ext cx="602031" cy="4094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6" name="Google Shape;4385;p19"/>
            <p:cNvSpPr/>
            <p:nvPr/>
          </p:nvSpPr>
          <p:spPr>
            <a:xfrm rot="6631592">
              <a:off x="579740" y="1290935"/>
              <a:ext cx="605355" cy="3560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7" name="Google Shape;4386;p19"/>
            <p:cNvSpPr/>
            <p:nvPr/>
          </p:nvSpPr>
          <p:spPr>
            <a:xfrm rot="6631592">
              <a:off x="2021861" y="1069600"/>
              <a:ext cx="396904" cy="429426"/>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8" name="Google Shape;4387;p19"/>
            <p:cNvSpPr/>
            <p:nvPr/>
          </p:nvSpPr>
          <p:spPr>
            <a:xfrm rot="6631592">
              <a:off x="2404693" y="1353257"/>
              <a:ext cx="86715" cy="70043"/>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09" name="Google Shape;4388;p19"/>
            <p:cNvSpPr/>
            <p:nvPr/>
          </p:nvSpPr>
          <p:spPr>
            <a:xfrm rot="6631592">
              <a:off x="2362606" y="990381"/>
              <a:ext cx="258471" cy="333536"/>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0" name="Google Shape;4389;p19"/>
            <p:cNvSpPr/>
            <p:nvPr/>
          </p:nvSpPr>
          <p:spPr>
            <a:xfrm rot="6631592">
              <a:off x="1716531" y="1104778"/>
              <a:ext cx="418577" cy="491118"/>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1" name="Google Shape;4390;p19"/>
            <p:cNvSpPr/>
            <p:nvPr/>
          </p:nvSpPr>
          <p:spPr>
            <a:xfrm rot="6631592">
              <a:off x="1124224" y="885355"/>
              <a:ext cx="180955" cy="1650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2" name="Google Shape;4391;p19"/>
            <p:cNvSpPr/>
            <p:nvPr/>
          </p:nvSpPr>
          <p:spPr>
            <a:xfrm rot="6631592">
              <a:off x="1183903" y="874479"/>
              <a:ext cx="160932" cy="1759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3" name="Google Shape;4392;p19"/>
            <p:cNvSpPr/>
            <p:nvPr/>
          </p:nvSpPr>
          <p:spPr>
            <a:xfrm rot="6631592">
              <a:off x="945110" y="882392"/>
              <a:ext cx="201803" cy="168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4" name="Google Shape;4393;p19"/>
            <p:cNvSpPr/>
            <p:nvPr/>
          </p:nvSpPr>
          <p:spPr>
            <a:xfrm rot="6631592">
              <a:off x="841519" y="860623"/>
              <a:ext cx="189279" cy="187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5" name="Google Shape;4394;p19"/>
            <p:cNvSpPr/>
            <p:nvPr/>
          </p:nvSpPr>
          <p:spPr>
            <a:xfrm rot="6631592">
              <a:off x="1361387" y="873832"/>
              <a:ext cx="136735" cy="195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6" name="Google Shape;4395;p19"/>
            <p:cNvSpPr/>
            <p:nvPr/>
          </p:nvSpPr>
          <p:spPr>
            <a:xfrm rot="6631592">
              <a:off x="1234256" y="875413"/>
              <a:ext cx="156758" cy="182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7" name="Google Shape;4396;p19"/>
            <p:cNvSpPr/>
            <p:nvPr/>
          </p:nvSpPr>
          <p:spPr>
            <a:xfrm rot="6631592">
              <a:off x="1283991" y="867029"/>
              <a:ext cx="147583" cy="1984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8" name="Google Shape;4397;p19"/>
            <p:cNvSpPr/>
            <p:nvPr/>
          </p:nvSpPr>
          <p:spPr>
            <a:xfrm rot="6631592">
              <a:off x="1416418" y="872094"/>
              <a:ext cx="129261" cy="207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19" name="Google Shape;4398;p19"/>
            <p:cNvSpPr/>
            <p:nvPr/>
          </p:nvSpPr>
          <p:spPr>
            <a:xfrm rot="6631592">
              <a:off x="2126420" y="1038886"/>
              <a:ext cx="311864" cy="387730"/>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0" name="Google Shape;4399;p19"/>
            <p:cNvSpPr/>
            <p:nvPr/>
          </p:nvSpPr>
          <p:spPr>
            <a:xfrm rot="6631592">
              <a:off x="477000" y="916898"/>
              <a:ext cx="100064" cy="141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1" name="Google Shape;4400;p19"/>
            <p:cNvSpPr/>
            <p:nvPr/>
          </p:nvSpPr>
          <p:spPr>
            <a:xfrm rot="6631592">
              <a:off x="519665" y="1289048"/>
              <a:ext cx="603705" cy="3427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2" name="Google Shape;4401;p19"/>
            <p:cNvSpPr/>
            <p:nvPr/>
          </p:nvSpPr>
          <p:spPr>
            <a:xfrm rot="6631592">
              <a:off x="540452" y="903130"/>
              <a:ext cx="97564" cy="165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3" name="Google Shape;4402;p19"/>
            <p:cNvSpPr/>
            <p:nvPr/>
          </p:nvSpPr>
          <p:spPr>
            <a:xfrm rot="6631592">
              <a:off x="591662" y="894291"/>
              <a:ext cx="110913" cy="1709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4" name="Google Shape;4403;p19"/>
            <p:cNvSpPr/>
            <p:nvPr/>
          </p:nvSpPr>
          <p:spPr>
            <a:xfrm rot="6631592">
              <a:off x="675257" y="857403"/>
              <a:ext cx="164257" cy="202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5" name="Google Shape;4404;p19"/>
            <p:cNvSpPr/>
            <p:nvPr/>
          </p:nvSpPr>
          <p:spPr>
            <a:xfrm rot="6631592">
              <a:off x="775730" y="850169"/>
              <a:ext cx="162582" cy="215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6" name="Google Shape;4405;p19"/>
            <p:cNvSpPr/>
            <p:nvPr/>
          </p:nvSpPr>
          <p:spPr>
            <a:xfrm rot="6631592">
              <a:off x="2334528" y="855567"/>
              <a:ext cx="63369" cy="1209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7" name="Google Shape;4406;p19"/>
            <p:cNvSpPr/>
            <p:nvPr/>
          </p:nvSpPr>
          <p:spPr>
            <a:xfrm rot="6631592">
              <a:off x="2276807" y="861995"/>
              <a:ext cx="68368" cy="1200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8" name="Google Shape;4407;p19"/>
            <p:cNvSpPr/>
            <p:nvPr/>
          </p:nvSpPr>
          <p:spPr>
            <a:xfrm rot="6631592">
              <a:off x="2383080" y="869931"/>
              <a:ext cx="68368" cy="85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29" name="Google Shape;4408;p19"/>
            <p:cNvSpPr/>
            <p:nvPr/>
          </p:nvSpPr>
          <p:spPr>
            <a:xfrm rot="6631592">
              <a:off x="2232536" y="872605"/>
              <a:ext cx="65868" cy="1208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0" name="Google Shape;4409;p19"/>
            <p:cNvSpPr/>
            <p:nvPr/>
          </p:nvSpPr>
          <p:spPr>
            <a:xfrm rot="6631592">
              <a:off x="2221087" y="1009400"/>
              <a:ext cx="199277" cy="2893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1" name="Google Shape;4410;p19"/>
            <p:cNvSpPr/>
            <p:nvPr/>
          </p:nvSpPr>
          <p:spPr>
            <a:xfrm rot="6631592">
              <a:off x="2275751" y="996981"/>
              <a:ext cx="283518" cy="403578"/>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2" name="Google Shape;4411;p19"/>
            <p:cNvSpPr/>
            <p:nvPr/>
          </p:nvSpPr>
          <p:spPr>
            <a:xfrm rot="6631592">
              <a:off x="2323354" y="998454"/>
              <a:ext cx="279343" cy="36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3" name="Google Shape;4412;p19"/>
            <p:cNvSpPr/>
            <p:nvPr/>
          </p:nvSpPr>
          <p:spPr>
            <a:xfrm rot="6631592">
              <a:off x="2098720" y="879392"/>
              <a:ext cx="90890" cy="1250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4" name="Google Shape;4413;p19"/>
            <p:cNvSpPr/>
            <p:nvPr/>
          </p:nvSpPr>
          <p:spPr>
            <a:xfrm rot="6631592">
              <a:off x="1795882" y="855319"/>
              <a:ext cx="123412" cy="1892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5" name="Google Shape;4414;p19"/>
            <p:cNvSpPr/>
            <p:nvPr/>
          </p:nvSpPr>
          <p:spPr>
            <a:xfrm rot="6631592">
              <a:off x="1471614" y="861450"/>
              <a:ext cx="124236" cy="2042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6" name="Google Shape;4415;p19"/>
            <p:cNvSpPr/>
            <p:nvPr/>
          </p:nvSpPr>
          <p:spPr>
            <a:xfrm rot="6631592">
              <a:off x="1525994" y="845679"/>
              <a:ext cx="154258" cy="207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5"/>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7" name="Google Shape;4416;p19"/>
            <p:cNvSpPr/>
            <p:nvPr/>
          </p:nvSpPr>
          <p:spPr>
            <a:xfrm rot="6631592">
              <a:off x="1614469" y="852925"/>
              <a:ext cx="156758" cy="1917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8" name="Google Shape;4417;p19"/>
            <p:cNvSpPr/>
            <p:nvPr/>
          </p:nvSpPr>
          <p:spPr>
            <a:xfrm rot="6631592">
              <a:off x="2047000" y="873782"/>
              <a:ext cx="90890" cy="1367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39" name="Google Shape;4418;p19"/>
            <p:cNvSpPr/>
            <p:nvPr/>
          </p:nvSpPr>
          <p:spPr>
            <a:xfrm rot="6631592">
              <a:off x="1869497" y="867396"/>
              <a:ext cx="128411" cy="165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40" name="Google Shape;4419;p19"/>
            <p:cNvSpPr/>
            <p:nvPr/>
          </p:nvSpPr>
          <p:spPr>
            <a:xfrm rot="6631592">
              <a:off x="821166" y="1468899"/>
              <a:ext cx="337686" cy="386080"/>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1" name="Google Shape;4420;p19"/>
            <p:cNvSpPr/>
            <p:nvPr/>
          </p:nvSpPr>
          <p:spPr>
            <a:xfrm rot="6631592">
              <a:off x="1435178" y="1584236"/>
              <a:ext cx="251821" cy="172606"/>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2" name="Google Shape;4421;p19"/>
            <p:cNvSpPr/>
            <p:nvPr/>
          </p:nvSpPr>
          <p:spPr>
            <a:xfrm rot="6631592">
              <a:off x="2153187" y="1312588"/>
              <a:ext cx="323538" cy="222650"/>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3" name="Google Shape;4422;p19"/>
            <p:cNvSpPr/>
            <p:nvPr/>
          </p:nvSpPr>
          <p:spPr>
            <a:xfrm rot="6631592">
              <a:off x="2690883" y="1021037"/>
              <a:ext cx="205952" cy="159157"/>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4" name="Google Shape;4423;p19"/>
            <p:cNvSpPr/>
            <p:nvPr/>
          </p:nvSpPr>
          <p:spPr>
            <a:xfrm rot="6631592">
              <a:off x="2296639" y="770705"/>
              <a:ext cx="88391" cy="235999"/>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5" name="Google Shape;4424;p19"/>
            <p:cNvSpPr/>
            <p:nvPr/>
          </p:nvSpPr>
          <p:spPr>
            <a:xfrm rot="6631592">
              <a:off x="2081724" y="839677"/>
              <a:ext cx="69218" cy="153433"/>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6" name="Google Shape;4425;p19"/>
            <p:cNvSpPr/>
            <p:nvPr/>
          </p:nvSpPr>
          <p:spPr>
            <a:xfrm rot="6631592">
              <a:off x="1268548" y="769216"/>
              <a:ext cx="130085" cy="259321"/>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447" name="Google Shape;4426;p19"/>
            <p:cNvSpPr/>
            <p:nvPr/>
          </p:nvSpPr>
          <p:spPr>
            <a:xfrm rot="6631592">
              <a:off x="2015948" y="1339059"/>
              <a:ext cx="236950" cy="316014"/>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48" name="Google Shape;4427;p19"/>
            <p:cNvSpPr/>
            <p:nvPr/>
          </p:nvSpPr>
          <p:spPr>
            <a:xfrm rot="6631592">
              <a:off x="602258" y="840053"/>
              <a:ext cx="190929" cy="165932"/>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49" name="Google Shape;4428;p19"/>
            <p:cNvSpPr/>
            <p:nvPr/>
          </p:nvSpPr>
          <p:spPr>
            <a:xfrm rot="6631592">
              <a:off x="295268" y="1101639"/>
              <a:ext cx="483619" cy="529464"/>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0" name="Google Shape;4429;p19"/>
            <p:cNvSpPr/>
            <p:nvPr/>
          </p:nvSpPr>
          <p:spPr>
            <a:xfrm rot="6631592">
              <a:off x="914724" y="1290999"/>
              <a:ext cx="522815" cy="396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1" name="Google Shape;4430;p19"/>
            <p:cNvSpPr/>
            <p:nvPr/>
          </p:nvSpPr>
          <p:spPr>
            <a:xfrm rot="6631592">
              <a:off x="976333" y="737822"/>
              <a:ext cx="129296" cy="372732"/>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2" name="Google Shape;4431;p19"/>
            <p:cNvSpPr/>
            <p:nvPr/>
          </p:nvSpPr>
          <p:spPr>
            <a:xfrm rot="6631592">
              <a:off x="1415000" y="1214978"/>
              <a:ext cx="466122" cy="453598"/>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3" name="Google Shape;4432;p19"/>
            <p:cNvSpPr/>
            <p:nvPr/>
          </p:nvSpPr>
          <p:spPr>
            <a:xfrm rot="6631592">
              <a:off x="2473365" y="1033019"/>
              <a:ext cx="199277" cy="261845"/>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4" name="Google Shape;4433;p19"/>
            <p:cNvSpPr/>
            <p:nvPr/>
          </p:nvSpPr>
          <p:spPr>
            <a:xfrm rot="6631592">
              <a:off x="2471828" y="1237525"/>
              <a:ext cx="113413" cy="192604"/>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5" name="Google Shape;4434;p19"/>
            <p:cNvSpPr/>
            <p:nvPr/>
          </p:nvSpPr>
          <p:spPr>
            <a:xfrm rot="6631592">
              <a:off x="1636278" y="735070"/>
              <a:ext cx="93976" cy="350209"/>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6" name="Google Shape;4435;p19"/>
            <p:cNvSpPr/>
            <p:nvPr/>
          </p:nvSpPr>
          <p:spPr>
            <a:xfrm rot="6631592">
              <a:off x="669912" y="941999"/>
              <a:ext cx="166011" cy="437775"/>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7" name="Google Shape;4436;p19"/>
            <p:cNvSpPr/>
            <p:nvPr/>
          </p:nvSpPr>
          <p:spPr>
            <a:xfrm rot="6631592">
              <a:off x="1198469" y="1013640"/>
              <a:ext cx="258695" cy="326862"/>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8" name="Google Shape;4437;p19"/>
            <p:cNvSpPr/>
            <p:nvPr/>
          </p:nvSpPr>
          <p:spPr>
            <a:xfrm rot="6631592">
              <a:off x="1782243" y="775089"/>
              <a:ext cx="308539" cy="615379"/>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459" name="Google Shape;4438;p19"/>
            <p:cNvSpPr/>
            <p:nvPr/>
          </p:nvSpPr>
          <p:spPr>
            <a:xfrm rot="6631592">
              <a:off x="789279" y="-260008"/>
              <a:ext cx="1181537" cy="25048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541" name="Google Shape;4439;p19"/>
          <p:cNvGrpSpPr/>
          <p:nvPr/>
        </p:nvGrpSpPr>
        <p:grpSpPr>
          <a:xfrm>
            <a:off x="6620143" y="-743637"/>
            <a:ext cx="2937953" cy="2377465"/>
            <a:chOff x="0" y="0"/>
            <a:chExt cx="2937951" cy="2377464"/>
          </a:xfrm>
        </p:grpSpPr>
        <p:sp>
          <p:nvSpPr>
            <p:cNvPr id="2461" name="Google Shape;4440;p19"/>
            <p:cNvSpPr/>
            <p:nvPr/>
          </p:nvSpPr>
          <p:spPr>
            <a:xfrm rot="14968407" flipH="1">
              <a:off x="662870" y="-15705"/>
              <a:ext cx="1534605" cy="2479686"/>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462" name="Google Shape;4441;p19"/>
            <p:cNvSpPr/>
            <p:nvPr/>
          </p:nvSpPr>
          <p:spPr>
            <a:xfrm rot="14968407" flipH="1">
              <a:off x="1155785" y="1219602"/>
              <a:ext cx="556985" cy="4119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3" name="Google Shape;4442;p19"/>
            <p:cNvSpPr/>
            <p:nvPr/>
          </p:nvSpPr>
          <p:spPr>
            <a:xfrm rot="14968407" flipH="1">
              <a:off x="880768" y="900738"/>
              <a:ext cx="101739" cy="110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4" name="Google Shape;4443;p19"/>
            <p:cNvSpPr/>
            <p:nvPr/>
          </p:nvSpPr>
          <p:spPr>
            <a:xfrm rot="14968407" flipH="1">
              <a:off x="1220821" y="1224562"/>
              <a:ext cx="547837" cy="425251"/>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1"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5" name="Google Shape;4444;p19"/>
            <p:cNvSpPr/>
            <p:nvPr/>
          </p:nvSpPr>
          <p:spPr>
            <a:xfrm rot="14968407" flipH="1">
              <a:off x="1404263" y="1233172"/>
              <a:ext cx="542812" cy="418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6" name="Google Shape;4445;p19"/>
            <p:cNvSpPr/>
            <p:nvPr/>
          </p:nvSpPr>
          <p:spPr>
            <a:xfrm rot="14968407" flipH="1">
              <a:off x="928124" y="1116205"/>
              <a:ext cx="417752" cy="5002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7" name="Google Shape;4446;p19"/>
            <p:cNvSpPr/>
            <p:nvPr/>
          </p:nvSpPr>
          <p:spPr>
            <a:xfrm rot="14968407" flipH="1">
              <a:off x="1861046" y="850699"/>
              <a:ext cx="191778" cy="2009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8" name="Google Shape;4447;p19"/>
            <p:cNvSpPr/>
            <p:nvPr/>
          </p:nvSpPr>
          <p:spPr>
            <a:xfrm rot="14968407" flipH="1">
              <a:off x="1273338" y="1226809"/>
              <a:ext cx="547811" cy="427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69" name="Google Shape;4448;p19"/>
            <p:cNvSpPr/>
            <p:nvPr/>
          </p:nvSpPr>
          <p:spPr>
            <a:xfrm rot="14968407" flipH="1">
              <a:off x="1349285" y="1246150"/>
              <a:ext cx="545312" cy="405254"/>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0" name="Google Shape;4449;p19"/>
            <p:cNvSpPr/>
            <p:nvPr/>
          </p:nvSpPr>
          <p:spPr>
            <a:xfrm rot="14968407" flipH="1">
              <a:off x="623017" y="1102424"/>
              <a:ext cx="422751" cy="428601"/>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1" name="Google Shape;4450;p19"/>
            <p:cNvSpPr/>
            <p:nvPr/>
          </p:nvSpPr>
          <p:spPr>
            <a:xfrm rot="14968407" flipH="1">
              <a:off x="568733" y="1082569"/>
              <a:ext cx="406903" cy="442774"/>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2" name="Google Shape;4451;p19"/>
            <p:cNvSpPr/>
            <p:nvPr/>
          </p:nvSpPr>
          <p:spPr>
            <a:xfrm rot="14968407" flipH="1">
              <a:off x="860051" y="1094740"/>
              <a:ext cx="419426" cy="516991"/>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3" name="Google Shape;4452;p19"/>
            <p:cNvSpPr/>
            <p:nvPr/>
          </p:nvSpPr>
          <p:spPr>
            <a:xfrm rot="14968407" flipH="1">
              <a:off x="782489" y="1533408"/>
              <a:ext cx="99239" cy="63368"/>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4" name="Google Shape;4453;p19"/>
            <p:cNvSpPr/>
            <p:nvPr/>
          </p:nvSpPr>
          <p:spPr>
            <a:xfrm rot="14968407" flipH="1">
              <a:off x="796764" y="1086760"/>
              <a:ext cx="328537" cy="380232"/>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5" name="Google Shape;4454;p19"/>
            <p:cNvSpPr/>
            <p:nvPr/>
          </p:nvSpPr>
          <p:spPr>
            <a:xfrm rot="14968407" flipH="1">
              <a:off x="690277" y="1102172"/>
              <a:ext cx="397729" cy="421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6" name="Google Shape;4455;p19"/>
            <p:cNvSpPr/>
            <p:nvPr/>
          </p:nvSpPr>
          <p:spPr>
            <a:xfrm rot="14968407" flipH="1">
              <a:off x="990440" y="1091753"/>
              <a:ext cx="386906" cy="5595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7" name="Google Shape;4456;p19"/>
            <p:cNvSpPr/>
            <p:nvPr/>
          </p:nvSpPr>
          <p:spPr>
            <a:xfrm rot="14968407" flipH="1">
              <a:off x="185477" y="835859"/>
              <a:ext cx="31697" cy="307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8" name="Google Shape;4457;p19"/>
            <p:cNvSpPr/>
            <p:nvPr/>
          </p:nvSpPr>
          <p:spPr>
            <a:xfrm rot="14968407" flipH="1">
              <a:off x="206437" y="848349"/>
              <a:ext cx="60869" cy="372707"/>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79" name="Google Shape;4458;p19"/>
            <p:cNvSpPr/>
            <p:nvPr/>
          </p:nvSpPr>
          <p:spPr>
            <a:xfrm rot="14968407" flipH="1">
              <a:off x="230264" y="866005"/>
              <a:ext cx="90890" cy="390230"/>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0" name="Google Shape;4459;p19"/>
            <p:cNvSpPr/>
            <p:nvPr/>
          </p:nvSpPr>
          <p:spPr>
            <a:xfrm rot="14968407" flipH="1">
              <a:off x="258034" y="880194"/>
              <a:ext cx="108413" cy="3977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1" name="Google Shape;4460;p19"/>
            <p:cNvSpPr/>
            <p:nvPr/>
          </p:nvSpPr>
          <p:spPr>
            <a:xfrm rot="14968407" flipH="1">
              <a:off x="1615497" y="1264003"/>
              <a:ext cx="596181" cy="410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2" name="Google Shape;4461;p19"/>
            <p:cNvSpPr/>
            <p:nvPr/>
          </p:nvSpPr>
          <p:spPr>
            <a:xfrm rot="14968407" flipH="1">
              <a:off x="2448751" y="911586"/>
              <a:ext cx="108413" cy="1350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3" name="Google Shape;4462;p19"/>
            <p:cNvSpPr/>
            <p:nvPr/>
          </p:nvSpPr>
          <p:spPr>
            <a:xfrm rot="14968407" flipH="1">
              <a:off x="2543857" y="931353"/>
              <a:ext cx="51404" cy="149259"/>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4" name="Google Shape;4463;p19"/>
            <p:cNvSpPr/>
            <p:nvPr/>
          </p:nvSpPr>
          <p:spPr>
            <a:xfrm rot="14968407" flipH="1">
              <a:off x="1969563" y="1291052"/>
              <a:ext cx="555336" cy="283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7"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5" name="Google Shape;4464;p19"/>
            <p:cNvSpPr/>
            <p:nvPr/>
          </p:nvSpPr>
          <p:spPr>
            <a:xfrm rot="14968407" flipH="1">
              <a:off x="1682775" y="1266426"/>
              <a:ext cx="608705" cy="401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6" name="Google Shape;4465;p19"/>
            <p:cNvSpPr/>
            <p:nvPr/>
          </p:nvSpPr>
          <p:spPr>
            <a:xfrm rot="14968407" flipH="1">
              <a:off x="1546949" y="1259183"/>
              <a:ext cx="602031" cy="4094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7" name="Google Shape;4466;p19"/>
            <p:cNvSpPr/>
            <p:nvPr/>
          </p:nvSpPr>
          <p:spPr>
            <a:xfrm rot="14968407" flipH="1">
              <a:off x="1752857" y="1290935"/>
              <a:ext cx="605355" cy="3560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8" name="Google Shape;4467;p19"/>
            <p:cNvSpPr/>
            <p:nvPr/>
          </p:nvSpPr>
          <p:spPr>
            <a:xfrm rot="14968407" flipH="1">
              <a:off x="519187" y="1069601"/>
              <a:ext cx="396904" cy="429426"/>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89" name="Google Shape;4468;p19"/>
            <p:cNvSpPr/>
            <p:nvPr/>
          </p:nvSpPr>
          <p:spPr>
            <a:xfrm rot="14968407" flipH="1">
              <a:off x="446544" y="1353258"/>
              <a:ext cx="86715" cy="70043"/>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0" name="Google Shape;4469;p19"/>
            <p:cNvSpPr/>
            <p:nvPr/>
          </p:nvSpPr>
          <p:spPr>
            <a:xfrm rot="14968407" flipH="1">
              <a:off x="316875" y="990381"/>
              <a:ext cx="258471" cy="333537"/>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1" name="Google Shape;4470;p19"/>
            <p:cNvSpPr/>
            <p:nvPr/>
          </p:nvSpPr>
          <p:spPr>
            <a:xfrm rot="14968407" flipH="1">
              <a:off x="802844" y="1104778"/>
              <a:ext cx="418577" cy="491118"/>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2" name="Google Shape;4471;p19"/>
            <p:cNvSpPr/>
            <p:nvPr/>
          </p:nvSpPr>
          <p:spPr>
            <a:xfrm rot="14968407" flipH="1">
              <a:off x="1632773" y="885355"/>
              <a:ext cx="180955" cy="1650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3" name="Google Shape;4472;p19"/>
            <p:cNvSpPr/>
            <p:nvPr/>
          </p:nvSpPr>
          <p:spPr>
            <a:xfrm rot="14968407" flipH="1">
              <a:off x="1593117" y="874479"/>
              <a:ext cx="160932" cy="1759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4" name="Google Shape;4473;p19"/>
            <p:cNvSpPr/>
            <p:nvPr/>
          </p:nvSpPr>
          <p:spPr>
            <a:xfrm rot="14968407" flipH="1">
              <a:off x="1791039" y="882392"/>
              <a:ext cx="201803" cy="1684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5" name="Google Shape;4474;p19"/>
            <p:cNvSpPr/>
            <p:nvPr/>
          </p:nvSpPr>
          <p:spPr>
            <a:xfrm rot="14968407" flipH="1">
              <a:off x="1907154" y="860623"/>
              <a:ext cx="189278" cy="187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6" name="Google Shape;4475;p19"/>
            <p:cNvSpPr/>
            <p:nvPr/>
          </p:nvSpPr>
          <p:spPr>
            <a:xfrm rot="14968407" flipH="1">
              <a:off x="1439830" y="873832"/>
              <a:ext cx="136735" cy="195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7" name="Google Shape;4476;p19"/>
            <p:cNvSpPr/>
            <p:nvPr/>
          </p:nvSpPr>
          <p:spPr>
            <a:xfrm rot="14968407" flipH="1">
              <a:off x="1546938" y="875413"/>
              <a:ext cx="156758" cy="182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8" name="Google Shape;4477;p19"/>
            <p:cNvSpPr/>
            <p:nvPr/>
          </p:nvSpPr>
          <p:spPr>
            <a:xfrm rot="14968407" flipH="1">
              <a:off x="1506378" y="867030"/>
              <a:ext cx="147583" cy="198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99" name="Google Shape;4478;p19"/>
            <p:cNvSpPr/>
            <p:nvPr/>
          </p:nvSpPr>
          <p:spPr>
            <a:xfrm rot="14968407" flipH="1">
              <a:off x="1392273" y="872094"/>
              <a:ext cx="129261" cy="207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0" name="Google Shape;4479;p19"/>
            <p:cNvSpPr/>
            <p:nvPr/>
          </p:nvSpPr>
          <p:spPr>
            <a:xfrm rot="14968407" flipH="1">
              <a:off x="499668" y="1038886"/>
              <a:ext cx="311864" cy="387731"/>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1" name="Google Shape;4480;p19"/>
            <p:cNvSpPr/>
            <p:nvPr/>
          </p:nvSpPr>
          <p:spPr>
            <a:xfrm rot="14968407" flipH="1">
              <a:off x="2360888" y="916898"/>
              <a:ext cx="100064" cy="141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2" name="Google Shape;4481;p19"/>
            <p:cNvSpPr/>
            <p:nvPr/>
          </p:nvSpPr>
          <p:spPr>
            <a:xfrm rot="14968407" flipH="1">
              <a:off x="1814582" y="1289048"/>
              <a:ext cx="603705" cy="3427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3" name="Google Shape;4482;p19"/>
            <p:cNvSpPr/>
            <p:nvPr/>
          </p:nvSpPr>
          <p:spPr>
            <a:xfrm rot="14968407" flipH="1">
              <a:off x="2299936" y="903130"/>
              <a:ext cx="97564" cy="165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4" name="Google Shape;4483;p19"/>
            <p:cNvSpPr/>
            <p:nvPr/>
          </p:nvSpPr>
          <p:spPr>
            <a:xfrm rot="14968407" flipH="1">
              <a:off x="2235377" y="894291"/>
              <a:ext cx="110913" cy="1709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5" name="Google Shape;4484;p19"/>
            <p:cNvSpPr/>
            <p:nvPr/>
          </p:nvSpPr>
          <p:spPr>
            <a:xfrm rot="14968407" flipH="1">
              <a:off x="2098438" y="857403"/>
              <a:ext cx="164257" cy="202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6" name="Google Shape;4485;p19"/>
            <p:cNvSpPr/>
            <p:nvPr/>
          </p:nvSpPr>
          <p:spPr>
            <a:xfrm rot="14968407" flipH="1">
              <a:off x="1999640" y="850169"/>
              <a:ext cx="162582" cy="215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7" name="Google Shape;4486;p19"/>
            <p:cNvSpPr/>
            <p:nvPr/>
          </p:nvSpPr>
          <p:spPr>
            <a:xfrm rot="14968407" flipH="1">
              <a:off x="540055" y="855568"/>
              <a:ext cx="63368" cy="1209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8" name="Google Shape;4487;p19"/>
            <p:cNvSpPr/>
            <p:nvPr/>
          </p:nvSpPr>
          <p:spPr>
            <a:xfrm rot="14968407" flipH="1">
              <a:off x="592777" y="861996"/>
              <a:ext cx="68368" cy="1200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09" name="Google Shape;4488;p19"/>
            <p:cNvSpPr/>
            <p:nvPr/>
          </p:nvSpPr>
          <p:spPr>
            <a:xfrm rot="14968407" flipH="1">
              <a:off x="486503" y="869932"/>
              <a:ext cx="68368" cy="85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0" name="Google Shape;4489;p19"/>
            <p:cNvSpPr/>
            <p:nvPr/>
          </p:nvSpPr>
          <p:spPr>
            <a:xfrm rot="14968407" flipH="1">
              <a:off x="639548" y="872605"/>
              <a:ext cx="65868" cy="1208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1" name="Google Shape;4490;p19"/>
            <p:cNvSpPr/>
            <p:nvPr/>
          </p:nvSpPr>
          <p:spPr>
            <a:xfrm rot="14968407" flipH="1">
              <a:off x="517588" y="1009401"/>
              <a:ext cx="199277" cy="289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2" name="Google Shape;4491;p19"/>
            <p:cNvSpPr/>
            <p:nvPr/>
          </p:nvSpPr>
          <p:spPr>
            <a:xfrm rot="14968407" flipH="1">
              <a:off x="378683" y="996981"/>
              <a:ext cx="283518" cy="403579"/>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3" name="Google Shape;4492;p19"/>
            <p:cNvSpPr/>
            <p:nvPr/>
          </p:nvSpPr>
          <p:spPr>
            <a:xfrm rot="14968407" flipH="1">
              <a:off x="335255" y="998454"/>
              <a:ext cx="279343" cy="36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4" name="Google Shape;4493;p19"/>
            <p:cNvSpPr/>
            <p:nvPr/>
          </p:nvSpPr>
          <p:spPr>
            <a:xfrm rot="14968407" flipH="1">
              <a:off x="748342" y="879392"/>
              <a:ext cx="90890" cy="1250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5" name="Google Shape;4494;p19"/>
            <p:cNvSpPr/>
            <p:nvPr/>
          </p:nvSpPr>
          <p:spPr>
            <a:xfrm rot="14968407" flipH="1">
              <a:off x="1018658" y="855319"/>
              <a:ext cx="123412" cy="1892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6" name="Google Shape;4495;p19"/>
            <p:cNvSpPr/>
            <p:nvPr/>
          </p:nvSpPr>
          <p:spPr>
            <a:xfrm rot="14968407" flipH="1">
              <a:off x="1342102" y="861451"/>
              <a:ext cx="124236" cy="2042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7" name="Google Shape;4496;p19"/>
            <p:cNvSpPr/>
            <p:nvPr/>
          </p:nvSpPr>
          <p:spPr>
            <a:xfrm rot="14968407" flipH="1">
              <a:off x="1257700" y="845679"/>
              <a:ext cx="154257" cy="207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5"/>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8" name="Google Shape;4497;p19"/>
            <p:cNvSpPr/>
            <p:nvPr/>
          </p:nvSpPr>
          <p:spPr>
            <a:xfrm rot="14968407" flipH="1">
              <a:off x="1166725" y="852925"/>
              <a:ext cx="156758" cy="1917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19" name="Google Shape;4498;p19"/>
            <p:cNvSpPr/>
            <p:nvPr/>
          </p:nvSpPr>
          <p:spPr>
            <a:xfrm rot="14968407" flipH="1">
              <a:off x="800062" y="873782"/>
              <a:ext cx="90890" cy="1367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20" name="Google Shape;4499;p19"/>
            <p:cNvSpPr/>
            <p:nvPr/>
          </p:nvSpPr>
          <p:spPr>
            <a:xfrm rot="14968407" flipH="1">
              <a:off x="940044" y="867397"/>
              <a:ext cx="128411" cy="165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21" name="Google Shape;4500;p19"/>
            <p:cNvSpPr/>
            <p:nvPr/>
          </p:nvSpPr>
          <p:spPr>
            <a:xfrm rot="14968407" flipH="1">
              <a:off x="1779100" y="1468899"/>
              <a:ext cx="337686" cy="386080"/>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2" name="Google Shape;4501;p19"/>
            <p:cNvSpPr/>
            <p:nvPr/>
          </p:nvSpPr>
          <p:spPr>
            <a:xfrm rot="14968407" flipH="1">
              <a:off x="1250953" y="1584236"/>
              <a:ext cx="251821" cy="172606"/>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3" name="Google Shape;4502;p19"/>
            <p:cNvSpPr/>
            <p:nvPr/>
          </p:nvSpPr>
          <p:spPr>
            <a:xfrm rot="14968407" flipH="1">
              <a:off x="461227" y="1312589"/>
              <a:ext cx="323538" cy="222650"/>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4" name="Google Shape;4503;p19"/>
            <p:cNvSpPr/>
            <p:nvPr/>
          </p:nvSpPr>
          <p:spPr>
            <a:xfrm rot="14968407" flipH="1">
              <a:off x="41117" y="1021037"/>
              <a:ext cx="205952" cy="159158"/>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5" name="Google Shape;4504;p19"/>
            <p:cNvSpPr/>
            <p:nvPr/>
          </p:nvSpPr>
          <p:spPr>
            <a:xfrm rot="14968407" flipH="1">
              <a:off x="552922" y="770706"/>
              <a:ext cx="88391" cy="235998"/>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6" name="Google Shape;4505;p19"/>
            <p:cNvSpPr/>
            <p:nvPr/>
          </p:nvSpPr>
          <p:spPr>
            <a:xfrm rot="14968407" flipH="1">
              <a:off x="787010" y="839677"/>
              <a:ext cx="69218" cy="153433"/>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7" name="Google Shape;4506;p19"/>
            <p:cNvSpPr/>
            <p:nvPr/>
          </p:nvSpPr>
          <p:spPr>
            <a:xfrm rot="14968407" flipH="1">
              <a:off x="1539319" y="769216"/>
              <a:ext cx="130085" cy="259321"/>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28" name="Google Shape;4507;p19"/>
            <p:cNvSpPr/>
            <p:nvPr/>
          </p:nvSpPr>
          <p:spPr>
            <a:xfrm rot="14968407" flipH="1">
              <a:off x="685054" y="1339059"/>
              <a:ext cx="236950" cy="316014"/>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29" name="Google Shape;4508;p19"/>
            <p:cNvSpPr/>
            <p:nvPr/>
          </p:nvSpPr>
          <p:spPr>
            <a:xfrm rot="14968407" flipH="1">
              <a:off x="2144765" y="840053"/>
              <a:ext cx="190929" cy="165932"/>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0" name="Google Shape;4509;p19"/>
            <p:cNvSpPr/>
            <p:nvPr/>
          </p:nvSpPr>
          <p:spPr>
            <a:xfrm rot="14968407" flipH="1">
              <a:off x="2159065" y="1101639"/>
              <a:ext cx="483619" cy="529464"/>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1" name="Google Shape;4510;p19"/>
            <p:cNvSpPr/>
            <p:nvPr/>
          </p:nvSpPr>
          <p:spPr>
            <a:xfrm rot="14968407" flipH="1">
              <a:off x="1500413" y="1290999"/>
              <a:ext cx="522815" cy="3969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2" name="Google Shape;4511;p19"/>
            <p:cNvSpPr/>
            <p:nvPr/>
          </p:nvSpPr>
          <p:spPr>
            <a:xfrm rot="14968407" flipH="1">
              <a:off x="1832323" y="737822"/>
              <a:ext cx="129296" cy="372732"/>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3" name="Google Shape;4512;p19"/>
            <p:cNvSpPr/>
            <p:nvPr/>
          </p:nvSpPr>
          <p:spPr>
            <a:xfrm rot="14968407" flipH="1">
              <a:off x="1056830" y="1214979"/>
              <a:ext cx="466122" cy="453597"/>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4" name="Google Shape;4513;p19"/>
            <p:cNvSpPr/>
            <p:nvPr/>
          </p:nvSpPr>
          <p:spPr>
            <a:xfrm rot="14968407" flipH="1">
              <a:off x="265309" y="1033020"/>
              <a:ext cx="199278" cy="261845"/>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5" name="Google Shape;4514;p19"/>
            <p:cNvSpPr/>
            <p:nvPr/>
          </p:nvSpPr>
          <p:spPr>
            <a:xfrm rot="14968407" flipH="1">
              <a:off x="352711" y="1237526"/>
              <a:ext cx="113413" cy="192603"/>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6" name="Google Shape;4515;p19"/>
            <p:cNvSpPr/>
            <p:nvPr/>
          </p:nvSpPr>
          <p:spPr>
            <a:xfrm rot="14968407" flipH="1">
              <a:off x="1207698" y="735070"/>
              <a:ext cx="93976" cy="350210"/>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7" name="Google Shape;4516;p19"/>
            <p:cNvSpPr/>
            <p:nvPr/>
          </p:nvSpPr>
          <p:spPr>
            <a:xfrm rot="14968407" flipH="1">
              <a:off x="2102029" y="941999"/>
              <a:ext cx="166011" cy="437775"/>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8" name="Google Shape;4517;p19"/>
            <p:cNvSpPr/>
            <p:nvPr/>
          </p:nvSpPr>
          <p:spPr>
            <a:xfrm rot="14968407" flipH="1">
              <a:off x="1480788" y="1013640"/>
              <a:ext cx="258695" cy="326863"/>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39" name="Google Shape;4518;p19"/>
            <p:cNvSpPr/>
            <p:nvPr/>
          </p:nvSpPr>
          <p:spPr>
            <a:xfrm rot="14968407" flipH="1">
              <a:off x="847170" y="775090"/>
              <a:ext cx="308539" cy="615379"/>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40" name="Google Shape;4519;p19"/>
            <p:cNvSpPr/>
            <p:nvPr/>
          </p:nvSpPr>
          <p:spPr>
            <a:xfrm rot="14968407" flipH="1">
              <a:off x="967136" y="-260007"/>
              <a:ext cx="1181537" cy="25048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5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USTOM_4_1">
    <p:spTree>
      <p:nvGrpSpPr>
        <p:cNvPr id="1" name=""/>
        <p:cNvGrpSpPr/>
        <p:nvPr/>
      </p:nvGrpSpPr>
      <p:grpSpPr>
        <a:xfrm>
          <a:off x="0" y="0"/>
          <a:ext cx="0" cy="0"/>
          <a:chOff x="0" y="0"/>
          <a:chExt cx="0" cy="0"/>
        </a:xfrm>
      </p:grpSpPr>
      <p:sp>
        <p:nvSpPr>
          <p:cNvPr id="2549" name="Google Shape;5995;p29"/>
          <p:cNvSpPr/>
          <p:nvPr/>
        </p:nvSpPr>
        <p:spPr>
          <a:xfrm>
            <a:off x="4340750" y="903000"/>
            <a:ext cx="4519801" cy="1"/>
          </a:xfrm>
          <a:prstGeom prst="line">
            <a:avLst/>
          </a:prstGeom>
          <a:ln>
            <a:solidFill>
              <a:srgbClr val="000000"/>
            </a:solidFill>
          </a:ln>
        </p:spPr>
        <p:txBody>
          <a:bodyPr lIns="45719" rIns="45719"/>
          <a:lstStyle/>
          <a:p>
            <a:endParaRPr/>
          </a:p>
        </p:txBody>
      </p:sp>
      <p:sp>
        <p:nvSpPr>
          <p:cNvPr id="2550" name="Title Text"/>
          <p:cNvSpPr txBox="1">
            <a:spLocks noGrp="1"/>
          </p:cNvSpPr>
          <p:nvPr>
            <p:ph type="title"/>
          </p:nvPr>
        </p:nvSpPr>
        <p:spPr>
          <a:xfrm>
            <a:off x="733624" y="630000"/>
            <a:ext cx="3690901" cy="546601"/>
          </a:xfrm>
          <a:prstGeom prst="rect">
            <a:avLst/>
          </a:prstGeom>
        </p:spPr>
        <p:txBody>
          <a:bodyPr>
            <a:normAutofit/>
          </a:bodyPr>
          <a:lstStyle/>
          <a:p>
            <a:r>
              <a:t>Title Text</a:t>
            </a:r>
          </a:p>
        </p:txBody>
      </p:sp>
      <p:grpSp>
        <p:nvGrpSpPr>
          <p:cNvPr id="2565" name="Google Shape;5997;p29"/>
          <p:cNvGrpSpPr/>
          <p:nvPr/>
        </p:nvGrpSpPr>
        <p:grpSpPr>
          <a:xfrm>
            <a:off x="7969409" y="-681900"/>
            <a:ext cx="2769717" cy="2462886"/>
            <a:chOff x="0" y="0"/>
            <a:chExt cx="2769716" cy="2462884"/>
          </a:xfrm>
        </p:grpSpPr>
        <p:sp>
          <p:nvSpPr>
            <p:cNvPr id="2551" name="Google Shape;5998;p29"/>
            <p:cNvSpPr/>
            <p:nvPr/>
          </p:nvSpPr>
          <p:spPr>
            <a:xfrm rot="14385628" flipH="1">
              <a:off x="641182" y="61979"/>
              <a:ext cx="1487353" cy="2338926"/>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52" name="Google Shape;5999;p29"/>
            <p:cNvSpPr/>
            <p:nvPr/>
          </p:nvSpPr>
          <p:spPr>
            <a:xfrm rot="14385628" flipH="1">
              <a:off x="960442" y="278833"/>
              <a:ext cx="1042368" cy="1710346"/>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53" name="Google Shape;6000;p29"/>
            <p:cNvSpPr/>
            <p:nvPr/>
          </p:nvSpPr>
          <p:spPr>
            <a:xfrm rot="14385628" flipH="1">
              <a:off x="1002123" y="1611302"/>
              <a:ext cx="220969" cy="430287"/>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54" name="Google Shape;6001;p29"/>
            <p:cNvSpPr/>
            <p:nvPr/>
          </p:nvSpPr>
          <p:spPr>
            <a:xfrm rot="14385628" flipH="1">
              <a:off x="1444313" y="1568849"/>
              <a:ext cx="214319" cy="345215"/>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55" name="Google Shape;6002;p29"/>
            <p:cNvSpPr/>
            <p:nvPr/>
          </p:nvSpPr>
          <p:spPr>
            <a:xfrm rot="14385628" flipH="1">
              <a:off x="959877" y="635303"/>
              <a:ext cx="295192" cy="366089"/>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56" name="Google Shape;6003;p29"/>
            <p:cNvSpPr/>
            <p:nvPr/>
          </p:nvSpPr>
          <p:spPr>
            <a:xfrm rot="14385628" flipH="1">
              <a:off x="1296675" y="348112"/>
              <a:ext cx="308795" cy="331065"/>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57" name="Google Shape;6004;p29"/>
            <p:cNvSpPr/>
            <p:nvPr/>
          </p:nvSpPr>
          <p:spPr>
            <a:xfrm rot="14385628" flipH="1">
              <a:off x="464292" y="1111128"/>
              <a:ext cx="236882" cy="715478"/>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58" name="Google Shape;6005;p29"/>
            <p:cNvSpPr/>
            <p:nvPr/>
          </p:nvSpPr>
          <p:spPr>
            <a:xfrm rot="14385628" flipH="1">
              <a:off x="2261601" y="841645"/>
              <a:ext cx="230994" cy="464487"/>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59" name="Google Shape;6006;p29"/>
            <p:cNvSpPr/>
            <p:nvPr/>
          </p:nvSpPr>
          <p:spPr>
            <a:xfrm rot="14385628" flipH="1">
              <a:off x="1829049" y="275632"/>
              <a:ext cx="391938" cy="173971"/>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0" name="Google Shape;6007;p29"/>
            <p:cNvSpPr/>
            <p:nvPr/>
          </p:nvSpPr>
          <p:spPr>
            <a:xfrm rot="14385628" flipH="1">
              <a:off x="2000368" y="1358587"/>
              <a:ext cx="196820" cy="27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1" name="Google Shape;6008;p29"/>
            <p:cNvSpPr/>
            <p:nvPr/>
          </p:nvSpPr>
          <p:spPr>
            <a:xfrm rot="14385628" flipH="1">
              <a:off x="750638" y="1385429"/>
              <a:ext cx="140461" cy="510334"/>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62" name="Google Shape;6009;p29"/>
            <p:cNvSpPr/>
            <p:nvPr/>
          </p:nvSpPr>
          <p:spPr>
            <a:xfrm rot="14385628" flipH="1">
              <a:off x="848558" y="933725"/>
              <a:ext cx="336890" cy="617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63" name="Google Shape;6010;p29"/>
            <p:cNvSpPr/>
            <p:nvPr/>
          </p:nvSpPr>
          <p:spPr>
            <a:xfrm rot="14385628" flipH="1">
              <a:off x="1454986" y="392131"/>
              <a:ext cx="649631" cy="337866"/>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564" name="Google Shape;6011;p29"/>
            <p:cNvSpPr/>
            <p:nvPr/>
          </p:nvSpPr>
          <p:spPr>
            <a:xfrm rot="14385628" flipH="1">
              <a:off x="706243" y="191937"/>
              <a:ext cx="1400131" cy="2034711"/>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591" name="Google Shape;6012;p29"/>
          <p:cNvGrpSpPr/>
          <p:nvPr/>
        </p:nvGrpSpPr>
        <p:grpSpPr>
          <a:xfrm>
            <a:off x="6746885" y="-995109"/>
            <a:ext cx="2386284" cy="2116830"/>
            <a:chOff x="0" y="0"/>
            <a:chExt cx="2386283" cy="2116828"/>
          </a:xfrm>
        </p:grpSpPr>
        <p:sp>
          <p:nvSpPr>
            <p:cNvPr id="2566" name="Google Shape;6013;p29"/>
            <p:cNvSpPr/>
            <p:nvPr/>
          </p:nvSpPr>
          <p:spPr>
            <a:xfrm rot="15864650" flipH="1">
              <a:off x="170309" y="15382"/>
              <a:ext cx="1922799" cy="2086064"/>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67" name="Google Shape;6014;p29"/>
            <p:cNvSpPr/>
            <p:nvPr/>
          </p:nvSpPr>
          <p:spPr>
            <a:xfrm rot="15864650" flipH="1">
              <a:off x="1234924" y="1151531"/>
              <a:ext cx="62554" cy="141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68" name="Google Shape;6015;p29"/>
            <p:cNvSpPr/>
            <p:nvPr/>
          </p:nvSpPr>
          <p:spPr>
            <a:xfrm rot="15864650" flipH="1">
              <a:off x="872612" y="16063"/>
              <a:ext cx="1076660" cy="147075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69" name="Google Shape;6016;p29"/>
            <p:cNvSpPr/>
            <p:nvPr/>
          </p:nvSpPr>
          <p:spPr>
            <a:xfrm rot="15864650" flipH="1">
              <a:off x="1508964" y="6727"/>
              <a:ext cx="155934" cy="286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0" name="Google Shape;6017;p29"/>
            <p:cNvSpPr/>
            <p:nvPr/>
          </p:nvSpPr>
          <p:spPr>
            <a:xfrm rot="15864650" flipH="1">
              <a:off x="1327227" y="40343"/>
              <a:ext cx="167108" cy="370271"/>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1" name="Google Shape;6018;p29"/>
            <p:cNvSpPr/>
            <p:nvPr/>
          </p:nvSpPr>
          <p:spPr>
            <a:xfrm rot="15864650" flipH="1">
              <a:off x="760312" y="281636"/>
              <a:ext cx="159376" cy="424474"/>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2" name="Google Shape;6019;p29"/>
            <p:cNvSpPr/>
            <p:nvPr/>
          </p:nvSpPr>
          <p:spPr>
            <a:xfrm rot="15864650" flipH="1">
              <a:off x="699763" y="431359"/>
              <a:ext cx="145934" cy="34276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3" name="Google Shape;6020;p29"/>
            <p:cNvSpPr/>
            <p:nvPr/>
          </p:nvSpPr>
          <p:spPr>
            <a:xfrm rot="15864650" flipH="1">
              <a:off x="961301" y="208654"/>
              <a:ext cx="167635" cy="361120"/>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4" name="Google Shape;6021;p29"/>
            <p:cNvSpPr/>
            <p:nvPr/>
          </p:nvSpPr>
          <p:spPr>
            <a:xfrm rot="15864650" flipH="1">
              <a:off x="736915" y="580427"/>
              <a:ext cx="112582" cy="446175"/>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5" name="Google Shape;6022;p29"/>
            <p:cNvSpPr/>
            <p:nvPr/>
          </p:nvSpPr>
          <p:spPr>
            <a:xfrm rot="15864650" flipH="1">
              <a:off x="640540" y="786546"/>
              <a:ext cx="42733" cy="364446"/>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76" name="Google Shape;6023;p29"/>
            <p:cNvSpPr/>
            <p:nvPr/>
          </p:nvSpPr>
          <p:spPr>
            <a:xfrm rot="15864650" flipH="1">
              <a:off x="485890" y="408648"/>
              <a:ext cx="194942" cy="491227"/>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77" name="Google Shape;6024;p29"/>
            <p:cNvSpPr/>
            <p:nvPr/>
          </p:nvSpPr>
          <p:spPr>
            <a:xfrm rot="15864650" flipH="1">
              <a:off x="392840" y="574657"/>
              <a:ext cx="179311" cy="555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78" name="Google Shape;6025;p29"/>
            <p:cNvSpPr/>
            <p:nvPr/>
          </p:nvSpPr>
          <p:spPr>
            <a:xfrm rot="15864650" flipH="1">
              <a:off x="447628" y="803617"/>
              <a:ext cx="82555" cy="553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79" name="Google Shape;6026;p29"/>
            <p:cNvSpPr/>
            <p:nvPr/>
          </p:nvSpPr>
          <p:spPr>
            <a:xfrm rot="15864650" flipH="1">
              <a:off x="139576" y="1341202"/>
              <a:ext cx="12701" cy="21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0" name="Google Shape;6027;p29"/>
            <p:cNvSpPr/>
            <p:nvPr/>
          </p:nvSpPr>
          <p:spPr>
            <a:xfrm rot="15864650" flipH="1">
              <a:off x="422359" y="1029545"/>
              <a:ext cx="75783" cy="501229"/>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1" name="Google Shape;6028;p29"/>
            <p:cNvSpPr/>
            <p:nvPr/>
          </p:nvSpPr>
          <p:spPr>
            <a:xfrm rot="15864650" flipH="1">
              <a:off x="1188850" y="132970"/>
              <a:ext cx="108407" cy="285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2" name="Google Shape;6029;p29"/>
            <p:cNvSpPr/>
            <p:nvPr/>
          </p:nvSpPr>
          <p:spPr>
            <a:xfrm rot="15864650" flipH="1">
              <a:off x="390268" y="1544890"/>
              <a:ext cx="317743" cy="2593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3" name="Google Shape;6030;p29"/>
            <p:cNvSpPr/>
            <p:nvPr/>
          </p:nvSpPr>
          <p:spPr>
            <a:xfrm rot="15864650" flipH="1">
              <a:off x="560456" y="1608653"/>
              <a:ext cx="401973" cy="2151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4" name="Google Shape;6031;p29"/>
            <p:cNvSpPr/>
            <p:nvPr/>
          </p:nvSpPr>
          <p:spPr>
            <a:xfrm rot="15864650" flipH="1">
              <a:off x="797017" y="1658618"/>
              <a:ext cx="517079" cy="128057"/>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5" name="Google Shape;6032;p29"/>
            <p:cNvSpPr/>
            <p:nvPr/>
          </p:nvSpPr>
          <p:spPr>
            <a:xfrm rot="15864650" flipH="1">
              <a:off x="1116703" y="1504889"/>
              <a:ext cx="324419" cy="80905"/>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6" name="Google Shape;6033;p29"/>
            <p:cNvSpPr/>
            <p:nvPr/>
          </p:nvSpPr>
          <p:spPr>
            <a:xfrm rot="15864650" flipH="1">
              <a:off x="1330217" y="1530036"/>
              <a:ext cx="298567" cy="54204"/>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7" name="Google Shape;6034;p29"/>
            <p:cNvSpPr/>
            <p:nvPr/>
          </p:nvSpPr>
          <p:spPr>
            <a:xfrm rot="15864650" flipH="1">
              <a:off x="1429079" y="1581966"/>
              <a:ext cx="439525" cy="32003"/>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8" name="Google Shape;6035;p29"/>
            <p:cNvSpPr/>
            <p:nvPr/>
          </p:nvSpPr>
          <p:spPr>
            <a:xfrm rot="15864650" flipH="1">
              <a:off x="1760442" y="1145911"/>
              <a:ext cx="387797" cy="71730"/>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89" name="Google Shape;6036;p29"/>
            <p:cNvSpPr/>
            <p:nvPr/>
          </p:nvSpPr>
          <p:spPr>
            <a:xfrm rot="15864650" flipH="1">
              <a:off x="1914213" y="1027710"/>
              <a:ext cx="311918" cy="55029"/>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590" name="Google Shape;6037;p29"/>
            <p:cNvSpPr/>
            <p:nvPr/>
          </p:nvSpPr>
          <p:spPr>
            <a:xfrm rot="15864650" flipH="1">
              <a:off x="477354" y="-23188"/>
              <a:ext cx="1672117" cy="1992360"/>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679" name="Google Shape;6038;p29"/>
          <p:cNvGrpSpPr/>
          <p:nvPr/>
        </p:nvGrpSpPr>
        <p:grpSpPr>
          <a:xfrm>
            <a:off x="6835915" y="3904287"/>
            <a:ext cx="2607074" cy="2520021"/>
            <a:chOff x="0" y="0"/>
            <a:chExt cx="2607072" cy="2520020"/>
          </a:xfrm>
        </p:grpSpPr>
        <p:sp>
          <p:nvSpPr>
            <p:cNvPr id="2592" name="Google Shape;6039;p29"/>
            <p:cNvSpPr/>
            <p:nvPr/>
          </p:nvSpPr>
          <p:spPr>
            <a:xfrm rot="3826392" flipH="1">
              <a:off x="1064074" y="1083544"/>
              <a:ext cx="567044" cy="318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93" name="Google Shape;6040;p29"/>
            <p:cNvSpPr/>
            <p:nvPr/>
          </p:nvSpPr>
          <p:spPr>
            <a:xfrm rot="3826392" flipH="1">
              <a:off x="1526037" y="613407"/>
              <a:ext cx="510322" cy="2868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94" name="Google Shape;6041;p29"/>
            <p:cNvSpPr/>
            <p:nvPr/>
          </p:nvSpPr>
          <p:spPr>
            <a:xfrm rot="3826392" flipH="1">
              <a:off x="1846142" y="334406"/>
              <a:ext cx="366905" cy="205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95" name="Google Shape;6042;p29"/>
            <p:cNvSpPr/>
            <p:nvPr/>
          </p:nvSpPr>
          <p:spPr>
            <a:xfrm rot="3826392" flipH="1">
              <a:off x="2053649" y="52289"/>
              <a:ext cx="289335" cy="2776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596" name="Google Shape;6043;p29"/>
            <p:cNvSpPr/>
            <p:nvPr/>
          </p:nvSpPr>
          <p:spPr>
            <a:xfrm rot="3826392" flipH="1">
              <a:off x="399927" y="1569540"/>
              <a:ext cx="707985" cy="142492"/>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97" name="Google Shape;6044;p29"/>
            <p:cNvSpPr/>
            <p:nvPr/>
          </p:nvSpPr>
          <p:spPr>
            <a:xfrm rot="3826392" flipH="1">
              <a:off x="474310" y="1507523"/>
              <a:ext cx="534520" cy="85322"/>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98" name="Google Shape;6045;p29"/>
            <p:cNvSpPr/>
            <p:nvPr/>
          </p:nvSpPr>
          <p:spPr>
            <a:xfrm rot="3826392" flipH="1">
              <a:off x="1025066" y="1241314"/>
              <a:ext cx="468624" cy="3260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599" name="Google Shape;6046;p29"/>
            <p:cNvSpPr/>
            <p:nvPr/>
          </p:nvSpPr>
          <p:spPr>
            <a:xfrm rot="3826392" flipH="1">
              <a:off x="1102480" y="1223597"/>
              <a:ext cx="362730" cy="219313"/>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0" name="Google Shape;6047;p29"/>
            <p:cNvSpPr/>
            <p:nvPr/>
          </p:nvSpPr>
          <p:spPr>
            <a:xfrm rot="3826392" flipH="1">
              <a:off x="1697019" y="392912"/>
              <a:ext cx="489498" cy="3418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01" name="Google Shape;6048;p29"/>
            <p:cNvSpPr/>
            <p:nvPr/>
          </p:nvSpPr>
          <p:spPr>
            <a:xfrm rot="3826392" flipH="1">
              <a:off x="1778973" y="375421"/>
              <a:ext cx="379430" cy="227638"/>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02" name="Google Shape;6049;p29"/>
            <p:cNvSpPr/>
            <p:nvPr/>
          </p:nvSpPr>
          <p:spPr>
            <a:xfrm rot="3826392" flipH="1">
              <a:off x="594024" y="1344824"/>
              <a:ext cx="717160" cy="3227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03" name="Google Shape;6050;p29"/>
            <p:cNvSpPr/>
            <p:nvPr/>
          </p:nvSpPr>
          <p:spPr>
            <a:xfrm rot="3826392" flipH="1">
              <a:off x="691612" y="1299704"/>
              <a:ext cx="547045" cy="210989"/>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4" name="Google Shape;6051;p29"/>
            <p:cNvSpPr/>
            <p:nvPr/>
          </p:nvSpPr>
          <p:spPr>
            <a:xfrm rot="3826392" flipH="1">
              <a:off x="542101" y="1409849"/>
              <a:ext cx="553694" cy="365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5" name="Google Shape;6052;p29"/>
            <p:cNvSpPr/>
            <p:nvPr/>
          </p:nvSpPr>
          <p:spPr>
            <a:xfrm rot="3826392" flipH="1">
              <a:off x="621384" y="1459701"/>
              <a:ext cx="487823" cy="295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06" name="Google Shape;6053;p29"/>
            <p:cNvSpPr/>
            <p:nvPr/>
          </p:nvSpPr>
          <p:spPr>
            <a:xfrm rot="3826392" flipH="1">
              <a:off x="349148" y="1668618"/>
              <a:ext cx="662938" cy="94645"/>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7" name="Google Shape;6054;p29"/>
            <p:cNvSpPr/>
            <p:nvPr/>
          </p:nvSpPr>
          <p:spPr>
            <a:xfrm rot="3826392" flipH="1">
              <a:off x="412498" y="1717412"/>
              <a:ext cx="567044" cy="85046"/>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08" name="Google Shape;6055;p29"/>
            <p:cNvSpPr/>
            <p:nvPr/>
          </p:nvSpPr>
          <p:spPr>
            <a:xfrm rot="3826392" flipH="1">
              <a:off x="782213" y="1190558"/>
              <a:ext cx="722135" cy="279785"/>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09" name="Google Shape;6056;p29"/>
            <p:cNvSpPr/>
            <p:nvPr/>
          </p:nvSpPr>
          <p:spPr>
            <a:xfrm rot="3826392" flipH="1">
              <a:off x="852934" y="1251654"/>
              <a:ext cx="612891" cy="2635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0" name="Google Shape;6057;p29"/>
            <p:cNvSpPr/>
            <p:nvPr/>
          </p:nvSpPr>
          <p:spPr>
            <a:xfrm rot="3826392" flipH="1">
              <a:off x="879799" y="1299502"/>
              <a:ext cx="525346" cy="142617"/>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11" name="Google Shape;6058;p29"/>
            <p:cNvSpPr/>
            <p:nvPr/>
          </p:nvSpPr>
          <p:spPr>
            <a:xfrm rot="3826392" flipH="1">
              <a:off x="940231" y="1337098"/>
              <a:ext cx="462800" cy="108420"/>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2" name="Google Shape;6059;p29"/>
            <p:cNvSpPr/>
            <p:nvPr/>
          </p:nvSpPr>
          <p:spPr>
            <a:xfrm rot="3826392" flipH="1">
              <a:off x="1190439" y="1049458"/>
              <a:ext cx="517846" cy="157242"/>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13" name="Google Shape;6060;p29"/>
            <p:cNvSpPr/>
            <p:nvPr/>
          </p:nvSpPr>
          <p:spPr>
            <a:xfrm rot="3826392" flipH="1">
              <a:off x="1238194" y="1085789"/>
              <a:ext cx="446126" cy="1509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14" name="Google Shape;6061;p29"/>
            <p:cNvSpPr/>
            <p:nvPr/>
          </p:nvSpPr>
          <p:spPr>
            <a:xfrm rot="3826392" flipH="1">
              <a:off x="797856" y="1382922"/>
              <a:ext cx="562043" cy="192765"/>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15" name="Google Shape;6062;p29"/>
            <p:cNvSpPr/>
            <p:nvPr/>
          </p:nvSpPr>
          <p:spPr>
            <a:xfrm rot="3826392" flipH="1">
              <a:off x="943910" y="1561817"/>
              <a:ext cx="304383" cy="103395"/>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16" name="Google Shape;6063;p29"/>
            <p:cNvSpPr/>
            <p:nvPr/>
          </p:nvSpPr>
          <p:spPr>
            <a:xfrm rot="3826392" flipH="1">
              <a:off x="1430820" y="788049"/>
              <a:ext cx="494498" cy="149792"/>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17" name="Google Shape;6064;p29"/>
            <p:cNvSpPr/>
            <p:nvPr/>
          </p:nvSpPr>
          <p:spPr>
            <a:xfrm rot="3826392" flipH="1">
              <a:off x="1562719" y="937960"/>
              <a:ext cx="267661" cy="80897"/>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18" name="Google Shape;6065;p29"/>
            <p:cNvSpPr/>
            <p:nvPr/>
          </p:nvSpPr>
          <p:spPr>
            <a:xfrm rot="3826392" flipH="1">
              <a:off x="534541" y="1486369"/>
              <a:ext cx="647939" cy="220663"/>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19" name="Google Shape;6066;p29"/>
            <p:cNvSpPr/>
            <p:nvPr/>
          </p:nvSpPr>
          <p:spPr>
            <a:xfrm rot="3826392" flipH="1">
              <a:off x="701216" y="1692626"/>
              <a:ext cx="351056" cy="119244"/>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20" name="Google Shape;6067;p29"/>
            <p:cNvSpPr/>
            <p:nvPr/>
          </p:nvSpPr>
          <p:spPr>
            <a:xfrm rot="3826392" flipH="1">
              <a:off x="1634743" y="561169"/>
              <a:ext cx="445300" cy="2251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21" name="Google Shape;6068;p29"/>
            <p:cNvSpPr/>
            <p:nvPr/>
          </p:nvSpPr>
          <p:spPr>
            <a:xfrm rot="3826392" flipH="1">
              <a:off x="1704663" y="645836"/>
              <a:ext cx="321857" cy="18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22" name="Google Shape;6069;p29"/>
            <p:cNvSpPr/>
            <p:nvPr/>
          </p:nvSpPr>
          <p:spPr>
            <a:xfrm rot="3826392" flipH="1">
              <a:off x="1243383" y="903840"/>
              <a:ext cx="562044" cy="284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23" name="Google Shape;6070;p29"/>
            <p:cNvSpPr/>
            <p:nvPr/>
          </p:nvSpPr>
          <p:spPr>
            <a:xfrm rot="3826392" flipH="1">
              <a:off x="1330289" y="1011791"/>
              <a:ext cx="407778" cy="232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24" name="Google Shape;6071;p29"/>
            <p:cNvSpPr/>
            <p:nvPr/>
          </p:nvSpPr>
          <p:spPr>
            <a:xfrm rot="3826392" flipH="1">
              <a:off x="1779973" y="493763"/>
              <a:ext cx="340206" cy="170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25" name="Google Shape;6072;p29"/>
            <p:cNvSpPr/>
            <p:nvPr/>
          </p:nvSpPr>
          <p:spPr>
            <a:xfrm rot="3826392" flipH="1">
              <a:off x="1835770" y="557674"/>
              <a:ext cx="245162" cy="140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26" name="Google Shape;6073;p29"/>
            <p:cNvSpPr/>
            <p:nvPr/>
          </p:nvSpPr>
          <p:spPr>
            <a:xfrm rot="3826392" flipH="1">
              <a:off x="1347620" y="880592"/>
              <a:ext cx="426951" cy="153417"/>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27" name="Google Shape;6074;p29"/>
            <p:cNvSpPr/>
            <p:nvPr/>
          </p:nvSpPr>
          <p:spPr>
            <a:xfrm rot="3826392" flipH="1">
              <a:off x="1407206" y="917645"/>
              <a:ext cx="368580" cy="110694"/>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28" name="Google Shape;6075;p29"/>
            <p:cNvSpPr/>
            <p:nvPr/>
          </p:nvSpPr>
          <p:spPr>
            <a:xfrm rot="3826392" flipH="1">
              <a:off x="1095665" y="1155297"/>
              <a:ext cx="521196" cy="106070"/>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29" name="Google Shape;6076;p29"/>
            <p:cNvSpPr/>
            <p:nvPr/>
          </p:nvSpPr>
          <p:spPr>
            <a:xfrm rot="3826392" flipH="1">
              <a:off x="1147095" y="1197467"/>
              <a:ext cx="441975" cy="98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0" name="Google Shape;6077;p29"/>
            <p:cNvSpPr/>
            <p:nvPr/>
          </p:nvSpPr>
          <p:spPr>
            <a:xfrm rot="3826392" flipH="1">
              <a:off x="1323218" y="894993"/>
              <a:ext cx="521171" cy="106895"/>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31" name="Google Shape;6078;p29"/>
            <p:cNvSpPr/>
            <p:nvPr/>
          </p:nvSpPr>
          <p:spPr>
            <a:xfrm rot="3826392" flipH="1">
              <a:off x="1374631" y="937977"/>
              <a:ext cx="441975" cy="975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2" name="Google Shape;6079;p29"/>
            <p:cNvSpPr/>
            <p:nvPr/>
          </p:nvSpPr>
          <p:spPr>
            <a:xfrm rot="3826392" flipH="1">
              <a:off x="1594417" y="733244"/>
              <a:ext cx="371905" cy="75896"/>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33" name="Google Shape;6080;p29"/>
            <p:cNvSpPr/>
            <p:nvPr/>
          </p:nvSpPr>
          <p:spPr>
            <a:xfrm rot="3826392" flipH="1">
              <a:off x="1631184" y="763953"/>
              <a:ext cx="315208" cy="675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4" name="Google Shape;6081;p29"/>
            <p:cNvSpPr/>
            <p:nvPr/>
          </p:nvSpPr>
          <p:spPr>
            <a:xfrm rot="3826392" flipH="1">
              <a:off x="1935851" y="224891"/>
              <a:ext cx="329382" cy="211014"/>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35" name="Google Shape;6082;p29"/>
            <p:cNvSpPr/>
            <p:nvPr/>
          </p:nvSpPr>
          <p:spPr>
            <a:xfrm rot="3826392" flipH="1">
              <a:off x="1968256" y="263113"/>
              <a:ext cx="273510" cy="1942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6" name="Google Shape;6083;p29"/>
            <p:cNvSpPr/>
            <p:nvPr/>
          </p:nvSpPr>
          <p:spPr>
            <a:xfrm rot="3826392" flipH="1">
              <a:off x="1406873" y="1366396"/>
              <a:ext cx="250642" cy="600392"/>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7" name="Google Shape;6084;p29"/>
            <p:cNvSpPr/>
            <p:nvPr/>
          </p:nvSpPr>
          <p:spPr>
            <a:xfrm rot="3826392" flipH="1">
              <a:off x="1931357" y="654003"/>
              <a:ext cx="75563" cy="583717"/>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8" name="Google Shape;6085;p29"/>
            <p:cNvSpPr/>
            <p:nvPr/>
          </p:nvSpPr>
          <p:spPr>
            <a:xfrm rot="3826392" flipH="1">
              <a:off x="2145937" y="355454"/>
              <a:ext cx="54456" cy="420301"/>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39" name="Google Shape;6086;p29"/>
            <p:cNvSpPr/>
            <p:nvPr/>
          </p:nvSpPr>
          <p:spPr>
            <a:xfrm rot="3826392" flipH="1">
              <a:off x="2151779" y="192172"/>
              <a:ext cx="133079" cy="381079"/>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40" name="Google Shape;6087;p29"/>
            <p:cNvSpPr/>
            <p:nvPr/>
          </p:nvSpPr>
          <p:spPr>
            <a:xfrm rot="3826392" flipH="1">
              <a:off x="959641" y="1783147"/>
              <a:ext cx="472824" cy="542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41" name="Google Shape;6088;p29"/>
            <p:cNvSpPr/>
            <p:nvPr/>
          </p:nvSpPr>
          <p:spPr>
            <a:xfrm rot="3826392" flipH="1">
              <a:off x="1101888" y="1871641"/>
              <a:ext cx="373579" cy="384404"/>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42" name="Google Shape;6089;p29"/>
            <p:cNvSpPr/>
            <p:nvPr/>
          </p:nvSpPr>
          <p:spPr>
            <a:xfrm rot="3826392" flipH="1">
              <a:off x="1987747" y="507801"/>
              <a:ext cx="113080" cy="588717"/>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43" name="Google Shape;6090;p29"/>
            <p:cNvSpPr/>
            <p:nvPr/>
          </p:nvSpPr>
          <p:spPr>
            <a:xfrm rot="3826392" flipH="1">
              <a:off x="2066318" y="531783"/>
              <a:ext cx="71916" cy="440275"/>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44" name="Google Shape;6091;p29"/>
            <p:cNvSpPr/>
            <p:nvPr/>
          </p:nvSpPr>
          <p:spPr>
            <a:xfrm rot="3826392" flipH="1">
              <a:off x="1122576" y="1595659"/>
              <a:ext cx="366079" cy="693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45" name="Google Shape;6092;p29"/>
            <p:cNvSpPr/>
            <p:nvPr/>
          </p:nvSpPr>
          <p:spPr>
            <a:xfrm rot="3826392" flipH="1">
              <a:off x="1254148" y="1677513"/>
              <a:ext cx="301858" cy="503672"/>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46" name="Google Shape;6093;p29"/>
            <p:cNvSpPr/>
            <p:nvPr/>
          </p:nvSpPr>
          <p:spPr>
            <a:xfrm rot="3826392" flipH="1">
              <a:off x="975310" y="1929622"/>
              <a:ext cx="602067" cy="276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47" name="Google Shape;6094;p29"/>
            <p:cNvSpPr/>
            <p:nvPr/>
          </p:nvSpPr>
          <p:spPr>
            <a:xfrm rot="3826392" flipH="1">
              <a:off x="993056" y="1902464"/>
              <a:ext cx="510322" cy="2585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48" name="Google Shape;6095;p29"/>
            <p:cNvSpPr/>
            <p:nvPr/>
          </p:nvSpPr>
          <p:spPr>
            <a:xfrm rot="3826392" flipH="1">
              <a:off x="798113" y="1980330"/>
              <a:ext cx="492823" cy="441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49" name="Google Shape;6096;p29"/>
            <p:cNvSpPr/>
            <p:nvPr/>
          </p:nvSpPr>
          <p:spPr>
            <a:xfrm rot="3826392" flipH="1">
              <a:off x="800214" y="1975627"/>
              <a:ext cx="410252" cy="3961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50" name="Google Shape;6097;p29"/>
            <p:cNvSpPr/>
            <p:nvPr/>
          </p:nvSpPr>
          <p:spPr>
            <a:xfrm rot="3826392" flipH="1">
              <a:off x="1336808" y="1437909"/>
              <a:ext cx="396103" cy="6662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51" name="Google Shape;6098;p29"/>
            <p:cNvSpPr/>
            <p:nvPr/>
          </p:nvSpPr>
          <p:spPr>
            <a:xfrm rot="3826392" flipH="1">
              <a:off x="1321708" y="1460856"/>
              <a:ext cx="320207" cy="586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52" name="Google Shape;6099;p29"/>
            <p:cNvSpPr/>
            <p:nvPr/>
          </p:nvSpPr>
          <p:spPr>
            <a:xfrm rot="3826392" flipH="1">
              <a:off x="1205843" y="1707032"/>
              <a:ext cx="491148" cy="2251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53" name="Google Shape;6100;p29"/>
            <p:cNvSpPr/>
            <p:nvPr/>
          </p:nvSpPr>
          <p:spPr>
            <a:xfrm rot="3826392" flipH="1">
              <a:off x="1220731" y="1684904"/>
              <a:ext cx="420276" cy="214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54" name="Google Shape;6101;p29"/>
            <p:cNvSpPr/>
            <p:nvPr/>
          </p:nvSpPr>
          <p:spPr>
            <a:xfrm rot="3826392" flipH="1">
              <a:off x="1565285" y="1145164"/>
              <a:ext cx="131006" cy="584543"/>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55" name="Google Shape;6102;p29"/>
            <p:cNvSpPr/>
            <p:nvPr/>
          </p:nvSpPr>
          <p:spPr>
            <a:xfrm rot="3826392" flipH="1">
              <a:off x="1543692" y="1181856"/>
              <a:ext cx="95896" cy="514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56" name="Google Shape;6103;p29"/>
            <p:cNvSpPr/>
            <p:nvPr/>
          </p:nvSpPr>
          <p:spPr>
            <a:xfrm rot="3826392" flipH="1">
              <a:off x="1173918" y="1617082"/>
              <a:ext cx="327707" cy="4928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57" name="Google Shape;6104;p29"/>
            <p:cNvSpPr/>
            <p:nvPr/>
          </p:nvSpPr>
          <p:spPr>
            <a:xfrm rot="3826392" flipH="1">
              <a:off x="1101416" y="1733622"/>
              <a:ext cx="193465" cy="2476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58" name="Google Shape;6105;p29"/>
            <p:cNvSpPr/>
            <p:nvPr/>
          </p:nvSpPr>
          <p:spPr>
            <a:xfrm rot="3826392" flipH="1">
              <a:off x="1873922" y="821464"/>
              <a:ext cx="103010" cy="505322"/>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59" name="Google Shape;6106;p29"/>
            <p:cNvSpPr/>
            <p:nvPr/>
          </p:nvSpPr>
          <p:spPr>
            <a:xfrm rot="3826392" flipH="1">
              <a:off x="1772374" y="984692"/>
              <a:ext cx="80896" cy="265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660" name="Google Shape;6107;p29"/>
            <p:cNvSpPr/>
            <p:nvPr/>
          </p:nvSpPr>
          <p:spPr>
            <a:xfrm rot="3826392" flipH="1">
              <a:off x="919248" y="1796651"/>
              <a:ext cx="376904" cy="5695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61" name="Google Shape;6108;p29"/>
            <p:cNvSpPr/>
            <p:nvPr/>
          </p:nvSpPr>
          <p:spPr>
            <a:xfrm rot="3826392" flipH="1">
              <a:off x="836098" y="1931633"/>
              <a:ext cx="221813" cy="286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62" name="Google Shape;6109;p29"/>
            <p:cNvSpPr/>
            <p:nvPr/>
          </p:nvSpPr>
          <p:spPr>
            <a:xfrm rot="3826392" flipH="1">
              <a:off x="2012728" y="561273"/>
              <a:ext cx="71972" cy="497822"/>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63" name="Google Shape;6110;p29"/>
            <p:cNvSpPr/>
            <p:nvPr/>
          </p:nvSpPr>
          <p:spPr>
            <a:xfrm rot="3826392" flipH="1">
              <a:off x="1957485" y="650896"/>
              <a:ext cx="67548" cy="370254"/>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64" name="Google Shape;6111;p29"/>
            <p:cNvSpPr/>
            <p:nvPr/>
          </p:nvSpPr>
          <p:spPr>
            <a:xfrm rot="3826392" flipH="1">
              <a:off x="1719319" y="993471"/>
              <a:ext cx="189849" cy="606241"/>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65" name="Google Shape;6112;p29"/>
            <p:cNvSpPr/>
            <p:nvPr/>
          </p:nvSpPr>
          <p:spPr>
            <a:xfrm rot="3826392" flipH="1">
              <a:off x="1670804" y="1070630"/>
              <a:ext cx="126477" cy="460300"/>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66" name="Google Shape;6113;p29"/>
            <p:cNvSpPr/>
            <p:nvPr/>
          </p:nvSpPr>
          <p:spPr>
            <a:xfrm rot="3826392" flipH="1">
              <a:off x="2113292" y="438628"/>
              <a:ext cx="56073" cy="379429"/>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67" name="Google Shape;6114;p29"/>
            <p:cNvSpPr/>
            <p:nvPr/>
          </p:nvSpPr>
          <p:spPr>
            <a:xfrm rot="3826392" flipH="1">
              <a:off x="2069016" y="507606"/>
              <a:ext cx="52548" cy="281009"/>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68" name="Google Shape;6115;p29"/>
            <p:cNvSpPr/>
            <p:nvPr/>
          </p:nvSpPr>
          <p:spPr>
            <a:xfrm rot="3826392" flipH="1">
              <a:off x="1739040" y="1071823"/>
              <a:ext cx="311033" cy="3227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69" name="Google Shape;6116;p29"/>
            <p:cNvSpPr/>
            <p:nvPr/>
          </p:nvSpPr>
          <p:spPr>
            <a:xfrm rot="3826392" flipH="1">
              <a:off x="1743632" y="1067442"/>
              <a:ext cx="247662" cy="2893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70" name="Google Shape;6117;p29"/>
            <p:cNvSpPr/>
            <p:nvPr/>
          </p:nvSpPr>
          <p:spPr>
            <a:xfrm rot="3826392" flipH="1">
              <a:off x="1462259" y="1311551"/>
              <a:ext cx="185791" cy="499472"/>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71" name="Google Shape;6118;p29"/>
            <p:cNvSpPr/>
            <p:nvPr/>
          </p:nvSpPr>
          <p:spPr>
            <a:xfrm rot="3826392" flipH="1">
              <a:off x="1447686" y="1339818"/>
              <a:ext cx="137419" cy="432776"/>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72" name="Google Shape;6119;p29"/>
            <p:cNvSpPr/>
            <p:nvPr/>
          </p:nvSpPr>
          <p:spPr>
            <a:xfrm rot="3826392" flipH="1">
              <a:off x="1760321" y="970812"/>
              <a:ext cx="161613" cy="507846"/>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73" name="Google Shape;6120;p29"/>
            <p:cNvSpPr/>
            <p:nvPr/>
          </p:nvSpPr>
          <p:spPr>
            <a:xfrm rot="3826392" flipH="1">
              <a:off x="1739838" y="999145"/>
              <a:ext cx="121922" cy="440301"/>
            </a:xfrm>
            <a:custGeom>
              <a:avLst/>
              <a:gdLst/>
              <a:ahLst/>
              <a:cxnLst>
                <a:cxn ang="0">
                  <a:pos x="wd2" y="hd2"/>
                </a:cxn>
                <a:cxn ang="5400000">
                  <a:pos x="wd2" y="hd2"/>
                </a:cxn>
                <a:cxn ang="10800000">
                  <a:pos x="wd2" y="hd2"/>
                </a:cxn>
                <a:cxn ang="16200000">
                  <a:pos x="wd2" y="hd2"/>
                </a:cxn>
              </a:cxnLst>
              <a:rect l="0" t="0" r="r" b="b"/>
              <a:pathLst>
                <a:path w="21057"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74" name="Google Shape;6121;p29"/>
            <p:cNvSpPr/>
            <p:nvPr/>
          </p:nvSpPr>
          <p:spPr>
            <a:xfrm rot="3826392" flipH="1">
              <a:off x="1932261" y="773667"/>
              <a:ext cx="115854" cy="361905"/>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75" name="Google Shape;6122;p29"/>
            <p:cNvSpPr/>
            <p:nvPr/>
          </p:nvSpPr>
          <p:spPr>
            <a:xfrm rot="3826392" flipH="1">
              <a:off x="1919099" y="794323"/>
              <a:ext cx="86655" cy="313558"/>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76" name="Google Shape;6123;p29"/>
            <p:cNvSpPr/>
            <p:nvPr/>
          </p:nvSpPr>
          <p:spPr>
            <a:xfrm rot="3826392" flipH="1">
              <a:off x="2170124" y="298069"/>
              <a:ext cx="63040" cy="390254"/>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677" name="Google Shape;6124;p29"/>
            <p:cNvSpPr/>
            <p:nvPr/>
          </p:nvSpPr>
          <p:spPr>
            <a:xfrm rot="3826392" flipH="1">
              <a:off x="2150300" y="344108"/>
              <a:ext cx="54223" cy="3318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678" name="Google Shape;6125;p29"/>
            <p:cNvSpPr/>
            <p:nvPr/>
          </p:nvSpPr>
          <p:spPr>
            <a:xfrm rot="3826392" flipH="1">
              <a:off x="807377" y="105999"/>
              <a:ext cx="992319" cy="241741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6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USTOM_37">
    <p:spTree>
      <p:nvGrpSpPr>
        <p:cNvPr id="1" name=""/>
        <p:cNvGrpSpPr/>
        <p:nvPr/>
      </p:nvGrpSpPr>
      <p:grpSpPr>
        <a:xfrm>
          <a:off x="0" y="0"/>
          <a:ext cx="0" cy="0"/>
          <a:chOff x="0" y="0"/>
          <a:chExt cx="0" cy="0"/>
        </a:xfrm>
      </p:grpSpPr>
      <p:sp>
        <p:nvSpPr>
          <p:cNvPr id="2687" name="Title Text"/>
          <p:cNvSpPr txBox="1">
            <a:spLocks noGrp="1"/>
          </p:cNvSpPr>
          <p:nvPr>
            <p:ph type="title"/>
          </p:nvPr>
        </p:nvSpPr>
        <p:spPr>
          <a:xfrm>
            <a:off x="719999" y="630000"/>
            <a:ext cx="2988601" cy="1441800"/>
          </a:xfrm>
          <a:prstGeom prst="rect">
            <a:avLst/>
          </a:prstGeom>
        </p:spPr>
        <p:txBody>
          <a:bodyPr>
            <a:normAutofit/>
          </a:bodyPr>
          <a:lstStyle/>
          <a:p>
            <a:r>
              <a:t>Title Text</a:t>
            </a:r>
          </a:p>
        </p:txBody>
      </p:sp>
      <p:sp>
        <p:nvSpPr>
          <p:cNvPr id="2688" name="Body Level One…"/>
          <p:cNvSpPr txBox="1">
            <a:spLocks noGrp="1"/>
          </p:cNvSpPr>
          <p:nvPr>
            <p:ph type="body" sz="quarter" idx="1"/>
          </p:nvPr>
        </p:nvSpPr>
        <p:spPr>
          <a:xfrm>
            <a:off x="711650" y="2136425"/>
            <a:ext cx="2825401" cy="1510200"/>
          </a:xfrm>
          <a:prstGeom prst="rect">
            <a:avLst/>
          </a:prstGeom>
        </p:spPr>
        <p:txBody>
          <a:bodyPr anchor="ctr">
            <a:normAutofit/>
          </a:bodyPr>
          <a:lstStyle>
            <a:lvl1pPr marL="342900" indent="-228600">
              <a:lnSpc>
                <a:spcPct val="100000"/>
              </a:lnSpc>
              <a:buClrTx/>
              <a:buSzTx/>
              <a:buFontTx/>
              <a:buNone/>
              <a:defRPr sz="1600"/>
            </a:lvl1pPr>
            <a:lvl2pPr marL="342900" indent="254000">
              <a:lnSpc>
                <a:spcPct val="100000"/>
              </a:lnSpc>
              <a:buClrTx/>
              <a:buSzTx/>
              <a:buFontTx/>
              <a:buNone/>
              <a:defRPr sz="1600"/>
            </a:lvl2pPr>
            <a:lvl3pPr marL="342900" indent="711200">
              <a:lnSpc>
                <a:spcPct val="100000"/>
              </a:lnSpc>
              <a:buClrTx/>
              <a:buSzTx/>
              <a:buFontTx/>
              <a:buNone/>
              <a:defRPr sz="1600"/>
            </a:lvl3pPr>
            <a:lvl4pPr marL="342900" indent="1168400">
              <a:lnSpc>
                <a:spcPct val="100000"/>
              </a:lnSpc>
              <a:buClrTx/>
              <a:buSzTx/>
              <a:buFontTx/>
              <a:buNone/>
              <a:defRPr sz="1600"/>
            </a:lvl4pPr>
            <a:lvl5pPr marL="342900" indent="1625600">
              <a:lnSpc>
                <a:spcPct val="100000"/>
              </a:lnSpc>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6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_41">
    <p:spTree>
      <p:nvGrpSpPr>
        <p:cNvPr id="1" name=""/>
        <p:cNvGrpSpPr/>
        <p:nvPr/>
      </p:nvGrpSpPr>
      <p:grpSpPr>
        <a:xfrm>
          <a:off x="0" y="0"/>
          <a:ext cx="0" cy="0"/>
          <a:chOff x="0" y="0"/>
          <a:chExt cx="0" cy="0"/>
        </a:xfrm>
      </p:grpSpPr>
      <p:sp>
        <p:nvSpPr>
          <p:cNvPr id="2696" name="Title Text"/>
          <p:cNvSpPr txBox="1">
            <a:spLocks noGrp="1"/>
          </p:cNvSpPr>
          <p:nvPr>
            <p:ph type="title"/>
          </p:nvPr>
        </p:nvSpPr>
        <p:spPr>
          <a:xfrm>
            <a:off x="3159749" y="2140649"/>
            <a:ext cx="2824502" cy="862201"/>
          </a:xfrm>
          <a:prstGeom prst="rect">
            <a:avLst/>
          </a:prstGeom>
        </p:spPr>
        <p:txBody>
          <a:bodyPr anchor="ctr">
            <a:normAutofit/>
          </a:bodyPr>
          <a:lstStyle>
            <a:lvl1pPr algn="ctr">
              <a:defRPr sz="1800" b="1">
                <a:latin typeface="Martel"/>
                <a:ea typeface="Martel"/>
                <a:cs typeface="Martel"/>
                <a:sym typeface="Martel"/>
              </a:defRPr>
            </a:lvl1pPr>
          </a:lstStyle>
          <a:p>
            <a:r>
              <a:t>Title Text</a:t>
            </a:r>
          </a:p>
        </p:txBody>
      </p:sp>
      <p:sp>
        <p:nvSpPr>
          <p:cNvPr id="2697" name="Google Shape;7957;p43"/>
          <p:cNvSpPr/>
          <p:nvPr/>
        </p:nvSpPr>
        <p:spPr>
          <a:xfrm>
            <a:off x="721549" y="632849"/>
            <a:ext cx="556277" cy="38818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4478" y="21600"/>
                </a:lnTo>
              </a:path>
            </a:pathLst>
          </a:custGeom>
          <a:ln>
            <a:solidFill>
              <a:srgbClr val="000000"/>
            </a:solidFill>
          </a:ln>
        </p:spPr>
        <p:txBody>
          <a:bodyPr lIns="45719" rIns="45719"/>
          <a:lstStyle/>
          <a:p>
            <a:endParaRPr/>
          </a:p>
        </p:txBody>
      </p:sp>
      <p:sp>
        <p:nvSpPr>
          <p:cNvPr id="2698" name="Google Shape;7958;p43"/>
          <p:cNvSpPr/>
          <p:nvPr/>
        </p:nvSpPr>
        <p:spPr>
          <a:xfrm>
            <a:off x="7803925" y="632849"/>
            <a:ext cx="618526" cy="3881827"/>
          </a:xfrm>
          <a:custGeom>
            <a:avLst/>
            <a:gdLst/>
            <a:ahLst/>
            <a:cxnLst>
              <a:cxn ang="0">
                <a:pos x="wd2" y="hd2"/>
              </a:cxn>
              <a:cxn ang="5400000">
                <a:pos x="wd2" y="hd2"/>
              </a:cxn>
              <a:cxn ang="10800000">
                <a:pos x="wd2" y="hd2"/>
              </a:cxn>
              <a:cxn ang="16200000">
                <a:pos x="wd2" y="hd2"/>
              </a:cxn>
            </a:cxnLst>
            <a:rect l="0" t="0" r="r" b="b"/>
            <a:pathLst>
              <a:path w="21600" h="21600" extrusionOk="0">
                <a:moveTo>
                  <a:pt x="9291" y="0"/>
                </a:moveTo>
                <a:lnTo>
                  <a:pt x="21600" y="0"/>
                </a:lnTo>
                <a:lnTo>
                  <a:pt x="21600" y="21600"/>
                </a:lnTo>
                <a:lnTo>
                  <a:pt x="0" y="21600"/>
                </a:lnTo>
              </a:path>
            </a:pathLst>
          </a:custGeom>
          <a:ln>
            <a:solidFill>
              <a:srgbClr val="000000"/>
            </a:solidFill>
          </a:ln>
        </p:spPr>
        <p:txBody>
          <a:bodyPr lIns="45719" rIns="45719"/>
          <a:lstStyle/>
          <a:p>
            <a:endParaRPr/>
          </a:p>
        </p:txBody>
      </p:sp>
      <p:sp>
        <p:nvSpPr>
          <p:cNvPr id="26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USTOM_34">
    <p:spTree>
      <p:nvGrpSpPr>
        <p:cNvPr id="1" name=""/>
        <p:cNvGrpSpPr/>
        <p:nvPr/>
      </p:nvGrpSpPr>
      <p:grpSpPr>
        <a:xfrm>
          <a:off x="0" y="0"/>
          <a:ext cx="0" cy="0"/>
          <a:chOff x="0" y="0"/>
          <a:chExt cx="0" cy="0"/>
        </a:xfrm>
      </p:grpSpPr>
      <p:sp>
        <p:nvSpPr>
          <p:cNvPr id="2706" name="Title Text"/>
          <p:cNvSpPr txBox="1">
            <a:spLocks noGrp="1"/>
          </p:cNvSpPr>
          <p:nvPr>
            <p:ph type="title"/>
          </p:nvPr>
        </p:nvSpPr>
        <p:spPr>
          <a:xfrm>
            <a:off x="719999" y="3657600"/>
            <a:ext cx="3737702" cy="989400"/>
          </a:xfrm>
          <a:prstGeom prst="rect">
            <a:avLst/>
          </a:prstGeom>
        </p:spPr>
        <p:txBody>
          <a:bodyPr>
            <a:normAutofit/>
          </a:bodyPr>
          <a:lstStyle/>
          <a:p>
            <a:r>
              <a:t>Title Text</a:t>
            </a:r>
          </a:p>
        </p:txBody>
      </p:sp>
      <p:sp>
        <p:nvSpPr>
          <p:cNvPr id="27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6_1">
    <p:spTree>
      <p:nvGrpSpPr>
        <p:cNvPr id="1" name=""/>
        <p:cNvGrpSpPr/>
        <p:nvPr/>
      </p:nvGrpSpPr>
      <p:grpSpPr>
        <a:xfrm>
          <a:off x="0" y="0"/>
          <a:ext cx="0" cy="0"/>
          <a:chOff x="0" y="0"/>
          <a:chExt cx="0" cy="0"/>
        </a:xfrm>
      </p:grpSpPr>
      <p:sp>
        <p:nvSpPr>
          <p:cNvPr id="27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USTOM_16_1_1">
    <p:spTree>
      <p:nvGrpSpPr>
        <p:cNvPr id="1" name=""/>
        <p:cNvGrpSpPr/>
        <p:nvPr/>
      </p:nvGrpSpPr>
      <p:grpSpPr>
        <a:xfrm>
          <a:off x="0" y="0"/>
          <a:ext cx="0" cy="0"/>
          <a:chOff x="0" y="0"/>
          <a:chExt cx="0" cy="0"/>
        </a:xfrm>
      </p:grpSpPr>
      <p:sp>
        <p:nvSpPr>
          <p:cNvPr id="2721" name="Google Shape;11100;p61"/>
          <p:cNvSpPr/>
          <p:nvPr/>
        </p:nvSpPr>
        <p:spPr>
          <a:xfrm>
            <a:off x="3943350" y="952499"/>
            <a:ext cx="4480476" cy="356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59"/>
                </a:lnTo>
                <a:lnTo>
                  <a:pt x="21600" y="21600"/>
                </a:lnTo>
                <a:lnTo>
                  <a:pt x="1102" y="21485"/>
                </a:lnTo>
              </a:path>
            </a:pathLst>
          </a:custGeom>
          <a:ln>
            <a:solidFill>
              <a:srgbClr val="000000"/>
            </a:solidFill>
          </a:ln>
        </p:spPr>
        <p:txBody>
          <a:bodyPr lIns="45719" rIns="45719"/>
          <a:lstStyle/>
          <a:p>
            <a:endParaRPr/>
          </a:p>
        </p:txBody>
      </p:sp>
      <p:grpSp>
        <p:nvGrpSpPr>
          <p:cNvPr id="2809" name="Google Shape;11101;p61"/>
          <p:cNvGrpSpPr/>
          <p:nvPr/>
        </p:nvGrpSpPr>
        <p:grpSpPr>
          <a:xfrm>
            <a:off x="6181433" y="-369873"/>
            <a:ext cx="2922560" cy="2041497"/>
            <a:chOff x="0" y="0"/>
            <a:chExt cx="2922559" cy="2041496"/>
          </a:xfrm>
        </p:grpSpPr>
        <p:sp>
          <p:nvSpPr>
            <p:cNvPr id="2722" name="Google Shape;11102;p61"/>
            <p:cNvSpPr/>
            <p:nvPr/>
          </p:nvSpPr>
          <p:spPr>
            <a:xfrm rot="17943076" flipH="1">
              <a:off x="1257162" y="866208"/>
              <a:ext cx="567085" cy="3185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23" name="Google Shape;11103;p61"/>
            <p:cNvSpPr/>
            <p:nvPr/>
          </p:nvSpPr>
          <p:spPr>
            <a:xfrm rot="17943076" flipH="1">
              <a:off x="639065" y="802458"/>
              <a:ext cx="510360" cy="2868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24" name="Google Shape;11104;p61"/>
            <p:cNvSpPr/>
            <p:nvPr/>
          </p:nvSpPr>
          <p:spPr>
            <a:xfrm rot="17943076" flipH="1">
              <a:off x="306711" y="820679"/>
              <a:ext cx="366932" cy="2060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25" name="Google Shape;11105;p61"/>
            <p:cNvSpPr/>
            <p:nvPr/>
          </p:nvSpPr>
          <p:spPr>
            <a:xfrm rot="17943076" flipH="1">
              <a:off x="46959" y="786426"/>
              <a:ext cx="289356" cy="2777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26" name="Google Shape;11106;p61"/>
            <p:cNvSpPr/>
            <p:nvPr/>
          </p:nvSpPr>
          <p:spPr>
            <a:xfrm rot="17943076" flipH="1">
              <a:off x="1851997" y="1215527"/>
              <a:ext cx="708037" cy="142503"/>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27" name="Google Shape;11107;p61"/>
            <p:cNvSpPr/>
            <p:nvPr/>
          </p:nvSpPr>
          <p:spPr>
            <a:xfrm rot="17943076" flipH="1">
              <a:off x="1871297" y="1305876"/>
              <a:ext cx="534560" cy="85328"/>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28" name="Google Shape;11108;p61"/>
            <p:cNvSpPr/>
            <p:nvPr/>
          </p:nvSpPr>
          <p:spPr>
            <a:xfrm rot="17943076" flipH="1">
              <a:off x="1489395" y="842964"/>
              <a:ext cx="468659" cy="3260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29" name="Google Shape;11109;p61"/>
            <p:cNvSpPr/>
            <p:nvPr/>
          </p:nvSpPr>
          <p:spPr>
            <a:xfrm rot="17943076" flipH="1">
              <a:off x="1469984" y="916703"/>
              <a:ext cx="362757" cy="219330"/>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0" name="Google Shape;11110;p61"/>
            <p:cNvSpPr/>
            <p:nvPr/>
          </p:nvSpPr>
          <p:spPr>
            <a:xfrm rot="17943076" flipH="1">
              <a:off x="399381" y="752889"/>
              <a:ext cx="489534" cy="3419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31" name="Google Shape;11111;p61"/>
            <p:cNvSpPr/>
            <p:nvPr/>
          </p:nvSpPr>
          <p:spPr>
            <a:xfrm rot="17943076" flipH="1">
              <a:off x="377755" y="830389"/>
              <a:ext cx="379457" cy="227655"/>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32" name="Google Shape;11112;p61"/>
            <p:cNvSpPr/>
            <p:nvPr/>
          </p:nvSpPr>
          <p:spPr>
            <a:xfrm rot="17943076" flipH="1">
              <a:off x="1623596" y="1038755"/>
              <a:ext cx="717212" cy="3227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33" name="Google Shape;11113;p61"/>
            <p:cNvSpPr/>
            <p:nvPr/>
          </p:nvSpPr>
          <p:spPr>
            <a:xfrm rot="17943076" flipH="1">
              <a:off x="1618507" y="1141859"/>
              <a:ext cx="547085" cy="211005"/>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4" name="Google Shape;11114;p61"/>
            <p:cNvSpPr/>
            <p:nvPr/>
          </p:nvSpPr>
          <p:spPr>
            <a:xfrm rot="17943076" flipH="1">
              <a:off x="1852395" y="1078204"/>
              <a:ext cx="553736" cy="3652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5" name="Google Shape;11115;p61"/>
            <p:cNvSpPr/>
            <p:nvPr/>
          </p:nvSpPr>
          <p:spPr>
            <a:xfrm rot="17943076" flipH="1">
              <a:off x="1871122" y="1066685"/>
              <a:ext cx="487859" cy="2952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36" name="Google Shape;11116;p61"/>
            <p:cNvSpPr/>
            <p:nvPr/>
          </p:nvSpPr>
          <p:spPr>
            <a:xfrm rot="17943076" flipH="1">
              <a:off x="1978054" y="1256896"/>
              <a:ext cx="662987" cy="94652"/>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7" name="Google Shape;11117;p61"/>
            <p:cNvSpPr/>
            <p:nvPr/>
          </p:nvSpPr>
          <p:spPr>
            <a:xfrm rot="17943076" flipH="1">
              <a:off x="2053394" y="1223974"/>
              <a:ext cx="567085" cy="85052"/>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38" name="Google Shape;11118;p61"/>
            <p:cNvSpPr/>
            <p:nvPr/>
          </p:nvSpPr>
          <p:spPr>
            <a:xfrm rot="17943076" flipH="1">
              <a:off x="1368036" y="1003605"/>
              <a:ext cx="722187" cy="279805"/>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39" name="Google Shape;11119;p61"/>
            <p:cNvSpPr/>
            <p:nvPr/>
          </p:nvSpPr>
          <p:spPr>
            <a:xfrm rot="17943076" flipH="1">
              <a:off x="1457022" y="968341"/>
              <a:ext cx="612936" cy="2635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40" name="Google Shape;11120;p61"/>
            <p:cNvSpPr/>
            <p:nvPr/>
          </p:nvSpPr>
          <p:spPr>
            <a:xfrm rot="17943076" flipH="1">
              <a:off x="1500073" y="1049867"/>
              <a:ext cx="525385" cy="142629"/>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41" name="Google Shape;11121;p61"/>
            <p:cNvSpPr/>
            <p:nvPr/>
          </p:nvSpPr>
          <p:spPr>
            <a:xfrm rot="17943076" flipH="1">
              <a:off x="1531587" y="1031323"/>
              <a:ext cx="462834" cy="108428"/>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42" name="Google Shape;11122;p61"/>
            <p:cNvSpPr/>
            <p:nvPr/>
          </p:nvSpPr>
          <p:spPr>
            <a:xfrm rot="17943076" flipH="1">
              <a:off x="1129485" y="928564"/>
              <a:ext cx="517885" cy="157253"/>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43" name="Google Shape;11123;p61"/>
            <p:cNvSpPr/>
            <p:nvPr/>
          </p:nvSpPr>
          <p:spPr>
            <a:xfrm rot="17943076" flipH="1">
              <a:off x="1185837" y="903055"/>
              <a:ext cx="446158" cy="1509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44" name="Google Shape;11124;p61"/>
            <p:cNvSpPr/>
            <p:nvPr/>
          </p:nvSpPr>
          <p:spPr>
            <a:xfrm rot="17943076" flipH="1">
              <a:off x="1607130" y="1015263"/>
              <a:ext cx="562085" cy="192780"/>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45" name="Google Shape;11125;p61"/>
            <p:cNvSpPr/>
            <p:nvPr/>
          </p:nvSpPr>
          <p:spPr>
            <a:xfrm rot="17943076" flipH="1">
              <a:off x="1836477" y="969343"/>
              <a:ext cx="304406" cy="103402"/>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46" name="Google Shape;11126;p61"/>
            <p:cNvSpPr/>
            <p:nvPr/>
          </p:nvSpPr>
          <p:spPr>
            <a:xfrm rot="17943076" flipH="1">
              <a:off x="792944" y="895324"/>
              <a:ext cx="494534" cy="149804"/>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47" name="Google Shape;11127;p61"/>
            <p:cNvSpPr/>
            <p:nvPr/>
          </p:nvSpPr>
          <p:spPr>
            <a:xfrm rot="17943076" flipH="1">
              <a:off x="990753" y="848812"/>
              <a:ext cx="267681" cy="80902"/>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48" name="Google Shape;11128;p61"/>
            <p:cNvSpPr/>
            <p:nvPr/>
          </p:nvSpPr>
          <p:spPr>
            <a:xfrm rot="17943076" flipH="1">
              <a:off x="1786206" y="1115579"/>
              <a:ext cx="647986" cy="220679"/>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49" name="Google Shape;11129;p61"/>
            <p:cNvSpPr/>
            <p:nvPr/>
          </p:nvSpPr>
          <p:spPr>
            <a:xfrm rot="17943076" flipH="1">
              <a:off x="2052130" y="1062700"/>
              <a:ext cx="351082" cy="119253"/>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50" name="Google Shape;11130;p61"/>
            <p:cNvSpPr/>
            <p:nvPr/>
          </p:nvSpPr>
          <p:spPr>
            <a:xfrm rot="17943076" flipH="1">
              <a:off x="559879" y="818006"/>
              <a:ext cx="445333" cy="2251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51" name="Google Shape;11131;p61"/>
            <p:cNvSpPr/>
            <p:nvPr/>
          </p:nvSpPr>
          <p:spPr>
            <a:xfrm rot="17943076" flipH="1">
              <a:off x="669393" y="795764"/>
              <a:ext cx="321881" cy="1834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52" name="Google Shape;11132;p61"/>
            <p:cNvSpPr/>
            <p:nvPr/>
          </p:nvSpPr>
          <p:spPr>
            <a:xfrm rot="17943076" flipH="1">
              <a:off x="997186" y="850059"/>
              <a:ext cx="562086" cy="2843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53" name="Google Shape;11133;p61"/>
            <p:cNvSpPr/>
            <p:nvPr/>
          </p:nvSpPr>
          <p:spPr>
            <a:xfrm rot="17943076" flipH="1">
              <a:off x="1136235" y="821128"/>
              <a:ext cx="407808" cy="2326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54" name="Google Shape;11134;p61"/>
            <p:cNvSpPr/>
            <p:nvPr/>
          </p:nvSpPr>
          <p:spPr>
            <a:xfrm rot="17943076" flipH="1">
              <a:off x="481604" y="823423"/>
              <a:ext cx="340232" cy="170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55" name="Google Shape;11135;p61"/>
            <p:cNvSpPr/>
            <p:nvPr/>
          </p:nvSpPr>
          <p:spPr>
            <a:xfrm rot="17943076" flipH="1">
              <a:off x="564611" y="803779"/>
              <a:ext cx="245180" cy="1401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56" name="Google Shape;11136;p61"/>
            <p:cNvSpPr/>
            <p:nvPr/>
          </p:nvSpPr>
          <p:spPr>
            <a:xfrm rot="17943076" flipH="1">
              <a:off x="970911" y="935914"/>
              <a:ext cx="426983" cy="153429"/>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57" name="Google Shape;11137;p61"/>
            <p:cNvSpPr/>
            <p:nvPr/>
          </p:nvSpPr>
          <p:spPr>
            <a:xfrm rot="17943076" flipH="1">
              <a:off x="995680" y="923350"/>
              <a:ext cx="368607" cy="110702"/>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58" name="Google Shape;11138;p61"/>
            <p:cNvSpPr/>
            <p:nvPr/>
          </p:nvSpPr>
          <p:spPr>
            <a:xfrm rot="17943076" flipH="1">
              <a:off x="1246810" y="984963"/>
              <a:ext cx="521235" cy="106078"/>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59" name="Google Shape;11139;p61"/>
            <p:cNvSpPr/>
            <p:nvPr/>
          </p:nvSpPr>
          <p:spPr>
            <a:xfrm rot="17943076" flipH="1">
              <a:off x="1311199" y="957249"/>
              <a:ext cx="442009" cy="984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0" name="Google Shape;11140;p61"/>
            <p:cNvSpPr/>
            <p:nvPr/>
          </p:nvSpPr>
          <p:spPr>
            <a:xfrm rot="17943076" flipH="1">
              <a:off x="903579" y="945558"/>
              <a:ext cx="521210" cy="106903"/>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61" name="Google Shape;11141;p61"/>
            <p:cNvSpPr/>
            <p:nvPr/>
          </p:nvSpPr>
          <p:spPr>
            <a:xfrm rot="17943076" flipH="1">
              <a:off x="967950" y="918680"/>
              <a:ext cx="442008" cy="97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2" name="Google Shape;11142;p61"/>
            <p:cNvSpPr/>
            <p:nvPr/>
          </p:nvSpPr>
          <p:spPr>
            <a:xfrm rot="17943076" flipH="1">
              <a:off x="720551" y="900451"/>
              <a:ext cx="371932" cy="75902"/>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63" name="Google Shape;11143;p61"/>
            <p:cNvSpPr/>
            <p:nvPr/>
          </p:nvSpPr>
          <p:spPr>
            <a:xfrm rot="17943076" flipH="1">
              <a:off x="765917" y="882591"/>
              <a:ext cx="315232" cy="67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4" name="Google Shape;11144;p61"/>
            <p:cNvSpPr/>
            <p:nvPr/>
          </p:nvSpPr>
          <p:spPr>
            <a:xfrm rot="17943076" flipH="1">
              <a:off x="197105" y="820802"/>
              <a:ext cx="329406" cy="211029"/>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65" name="Google Shape;11145;p61"/>
            <p:cNvSpPr/>
            <p:nvPr/>
          </p:nvSpPr>
          <p:spPr>
            <a:xfrm rot="17943076" flipH="1">
              <a:off x="247041" y="808482"/>
              <a:ext cx="273531" cy="1943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6" name="Google Shape;11146;p61"/>
            <p:cNvSpPr/>
            <p:nvPr/>
          </p:nvSpPr>
          <p:spPr>
            <a:xfrm rot="17943076" flipH="1">
              <a:off x="1658564" y="332129"/>
              <a:ext cx="250661" cy="60043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7" name="Google Shape;11147;p61"/>
            <p:cNvSpPr/>
            <p:nvPr/>
          </p:nvSpPr>
          <p:spPr>
            <a:xfrm rot="17943076" flipH="1">
              <a:off x="904779" y="391858"/>
              <a:ext cx="75569" cy="583761"/>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8" name="Google Shape;11148;p61"/>
            <p:cNvSpPr/>
            <p:nvPr/>
          </p:nvSpPr>
          <p:spPr>
            <a:xfrm rot="17943076" flipH="1">
              <a:off x="486546" y="522473"/>
              <a:ext cx="54460" cy="420333"/>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69" name="Google Shape;11149;p61"/>
            <p:cNvSpPr/>
            <p:nvPr/>
          </p:nvSpPr>
          <p:spPr>
            <a:xfrm rot="17943076" flipH="1">
              <a:off x="271174" y="609153"/>
              <a:ext cx="133090" cy="381107"/>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70" name="Google Shape;11150;p61"/>
            <p:cNvSpPr/>
            <p:nvPr/>
          </p:nvSpPr>
          <p:spPr>
            <a:xfrm rot="17943076" flipH="1">
              <a:off x="2057516" y="416850"/>
              <a:ext cx="472859" cy="542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71" name="Google Shape;11151;p61"/>
            <p:cNvSpPr/>
            <p:nvPr/>
          </p:nvSpPr>
          <p:spPr>
            <a:xfrm rot="17943076" flipH="1">
              <a:off x="2062342" y="414010"/>
              <a:ext cx="373607" cy="384432"/>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72" name="Google Shape;11152;p61"/>
            <p:cNvSpPr/>
            <p:nvPr/>
          </p:nvSpPr>
          <p:spPr>
            <a:xfrm rot="17943076" flipH="1">
              <a:off x="725091" y="409445"/>
              <a:ext cx="113088" cy="588760"/>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73" name="Google Shape;11153;p61"/>
            <p:cNvSpPr/>
            <p:nvPr/>
          </p:nvSpPr>
          <p:spPr>
            <a:xfrm rot="17943076" flipH="1">
              <a:off x="671346" y="464623"/>
              <a:ext cx="71921" cy="440308"/>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74" name="Google Shape;11154;p61"/>
            <p:cNvSpPr/>
            <p:nvPr/>
          </p:nvSpPr>
          <p:spPr>
            <a:xfrm rot="17943076" flipH="1">
              <a:off x="1956744" y="314476"/>
              <a:ext cx="366106" cy="693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75" name="Google Shape;11155;p61"/>
            <p:cNvSpPr/>
            <p:nvPr/>
          </p:nvSpPr>
          <p:spPr>
            <a:xfrm rot="17943076" flipH="1">
              <a:off x="1921347" y="335305"/>
              <a:ext cx="301881" cy="503710"/>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76" name="Google Shape;11156;p61"/>
            <p:cNvSpPr/>
            <p:nvPr/>
          </p:nvSpPr>
          <p:spPr>
            <a:xfrm rot="17943076" flipH="1">
              <a:off x="1958576" y="475526"/>
              <a:ext cx="602110" cy="27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77" name="Google Shape;11157;p61"/>
            <p:cNvSpPr/>
            <p:nvPr/>
          </p:nvSpPr>
          <p:spPr>
            <a:xfrm rot="17943076" flipH="1">
              <a:off x="1990608" y="528518"/>
              <a:ext cx="510359" cy="2585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78" name="Google Shape;11158;p61"/>
            <p:cNvSpPr/>
            <p:nvPr/>
          </p:nvSpPr>
          <p:spPr>
            <a:xfrm rot="17943076" flipH="1">
              <a:off x="2254797" y="507602"/>
              <a:ext cx="492859" cy="4420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79" name="Google Shape;11159;p61"/>
            <p:cNvSpPr/>
            <p:nvPr/>
          </p:nvSpPr>
          <p:spPr>
            <a:xfrm rot="17943076" flipH="1">
              <a:off x="2295687" y="578493"/>
              <a:ext cx="410282" cy="3961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80" name="Google Shape;11160;p61"/>
            <p:cNvSpPr/>
            <p:nvPr/>
          </p:nvSpPr>
          <p:spPr>
            <a:xfrm rot="17943076" flipH="1">
              <a:off x="1670175" y="237483"/>
              <a:ext cx="396132" cy="6663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81" name="Google Shape;11161;p61"/>
            <p:cNvSpPr/>
            <p:nvPr/>
          </p:nvSpPr>
          <p:spPr>
            <a:xfrm rot="17943076" flipH="1">
              <a:off x="1724297" y="330860"/>
              <a:ext cx="320231" cy="586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82" name="Google Shape;11162;p61"/>
            <p:cNvSpPr/>
            <p:nvPr/>
          </p:nvSpPr>
          <p:spPr>
            <a:xfrm rot="17943076" flipH="1">
              <a:off x="1710087" y="499008"/>
              <a:ext cx="491184" cy="2251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83" name="Google Shape;11163;p61"/>
            <p:cNvSpPr/>
            <p:nvPr/>
          </p:nvSpPr>
          <p:spPr>
            <a:xfrm rot="17943076" flipH="1">
              <a:off x="1734592" y="536999"/>
              <a:ext cx="420308" cy="214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84" name="Google Shape;11164;p61"/>
            <p:cNvSpPr/>
            <p:nvPr/>
          </p:nvSpPr>
          <p:spPr>
            <a:xfrm rot="17943076" flipH="1">
              <a:off x="1473860" y="389547"/>
              <a:ext cx="131016" cy="58458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85" name="Google Shape;11165;p61"/>
            <p:cNvSpPr/>
            <p:nvPr/>
          </p:nvSpPr>
          <p:spPr>
            <a:xfrm rot="17943076" flipH="1">
              <a:off x="1515098" y="455782"/>
              <a:ext cx="95903" cy="51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86" name="Google Shape;11166;p61"/>
            <p:cNvSpPr/>
            <p:nvPr/>
          </p:nvSpPr>
          <p:spPr>
            <a:xfrm rot="17943076" flipH="1">
              <a:off x="1892629" y="433568"/>
              <a:ext cx="327731" cy="4928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87" name="Google Shape;11167;p61"/>
            <p:cNvSpPr/>
            <p:nvPr/>
          </p:nvSpPr>
          <p:spPr>
            <a:xfrm rot="17943076" flipH="1">
              <a:off x="2034325" y="674367"/>
              <a:ext cx="193479" cy="247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88" name="Google Shape;11168;p61"/>
            <p:cNvSpPr/>
            <p:nvPr/>
          </p:nvSpPr>
          <p:spPr>
            <a:xfrm rot="17943076" flipH="1">
              <a:off x="1021385" y="393925"/>
              <a:ext cx="103018" cy="505360"/>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89" name="Google Shape;11169;p61"/>
            <p:cNvSpPr/>
            <p:nvPr/>
          </p:nvSpPr>
          <p:spPr>
            <a:xfrm rot="17943076" flipH="1">
              <a:off x="1132054" y="581996"/>
              <a:ext cx="80902" cy="2651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790" name="Google Shape;11170;p61"/>
            <p:cNvSpPr/>
            <p:nvPr/>
          </p:nvSpPr>
          <p:spPr>
            <a:xfrm rot="17943076" flipH="1">
              <a:off x="2178221" y="460181"/>
              <a:ext cx="376932" cy="569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91" name="Google Shape;11171;p61"/>
            <p:cNvSpPr/>
            <p:nvPr/>
          </p:nvSpPr>
          <p:spPr>
            <a:xfrm rot="17943076" flipH="1">
              <a:off x="2342083" y="737245"/>
              <a:ext cx="221829" cy="2868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92" name="Google Shape;11172;p61"/>
            <p:cNvSpPr/>
            <p:nvPr/>
          </p:nvSpPr>
          <p:spPr>
            <a:xfrm rot="17943076" flipH="1">
              <a:off x="749721" y="446685"/>
              <a:ext cx="71977" cy="497859"/>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93" name="Google Shape;11173;p61"/>
            <p:cNvSpPr/>
            <p:nvPr/>
          </p:nvSpPr>
          <p:spPr>
            <a:xfrm rot="17943076" flipH="1">
              <a:off x="805901" y="542983"/>
              <a:ext cx="67552" cy="370282"/>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94" name="Google Shape;11174;p61"/>
            <p:cNvSpPr/>
            <p:nvPr/>
          </p:nvSpPr>
          <p:spPr>
            <a:xfrm rot="17943076" flipH="1">
              <a:off x="1224161" y="308128"/>
              <a:ext cx="189863" cy="606287"/>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95" name="Google Shape;11175;p61"/>
            <p:cNvSpPr/>
            <p:nvPr/>
          </p:nvSpPr>
          <p:spPr>
            <a:xfrm rot="17943076" flipH="1">
              <a:off x="1304978" y="444643"/>
              <a:ext cx="126487" cy="460334"/>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96" name="Google Shape;11176;p61"/>
            <p:cNvSpPr/>
            <p:nvPr/>
          </p:nvSpPr>
          <p:spPr>
            <a:xfrm rot="17943076" flipH="1">
              <a:off x="555443" y="533342"/>
              <a:ext cx="56077" cy="379457"/>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97" name="Google Shape;11177;p61"/>
            <p:cNvSpPr/>
            <p:nvPr/>
          </p:nvSpPr>
          <p:spPr>
            <a:xfrm rot="17943076" flipH="1">
              <a:off x="599679" y="609137"/>
              <a:ext cx="52552" cy="281031"/>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798" name="Google Shape;11178;p61"/>
            <p:cNvSpPr/>
            <p:nvPr/>
          </p:nvSpPr>
          <p:spPr>
            <a:xfrm rot="17943076" flipH="1">
              <a:off x="1065689" y="420013"/>
              <a:ext cx="311057" cy="3227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799" name="Google Shape;11179;p61"/>
            <p:cNvSpPr/>
            <p:nvPr/>
          </p:nvSpPr>
          <p:spPr>
            <a:xfrm rot="17943076" flipH="1">
              <a:off x="1095504" y="470953"/>
              <a:ext cx="247680" cy="289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00" name="Google Shape;11180;p61"/>
            <p:cNvSpPr/>
            <p:nvPr/>
          </p:nvSpPr>
          <p:spPr>
            <a:xfrm rot="17943076" flipH="1">
              <a:off x="1591354" y="423705"/>
              <a:ext cx="185804" cy="499509"/>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01" name="Google Shape;11181;p61"/>
            <p:cNvSpPr/>
            <p:nvPr/>
          </p:nvSpPr>
          <p:spPr>
            <a:xfrm rot="17943076" flipH="1">
              <a:off x="1633443" y="491809"/>
              <a:ext cx="137429" cy="432808"/>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02" name="Google Shape;11182;p61"/>
            <p:cNvSpPr/>
            <p:nvPr/>
          </p:nvSpPr>
          <p:spPr>
            <a:xfrm rot="17943076" flipH="1">
              <a:off x="1163901" y="376163"/>
              <a:ext cx="161625" cy="507884"/>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03" name="Google Shape;11183;p61"/>
            <p:cNvSpPr/>
            <p:nvPr/>
          </p:nvSpPr>
          <p:spPr>
            <a:xfrm rot="17943076" flipH="1">
              <a:off x="1202249" y="446187"/>
              <a:ext cx="121931" cy="440333"/>
            </a:xfrm>
            <a:custGeom>
              <a:avLst/>
              <a:gdLst/>
              <a:ahLst/>
              <a:cxnLst>
                <a:cxn ang="0">
                  <a:pos x="wd2" y="hd2"/>
                </a:cxn>
                <a:cxn ang="5400000">
                  <a:pos x="wd2" y="hd2"/>
                </a:cxn>
                <a:cxn ang="10800000">
                  <a:pos x="wd2" y="hd2"/>
                </a:cxn>
                <a:cxn ang="16200000">
                  <a:pos x="wd2" y="hd2"/>
                </a:cxn>
              </a:cxnLst>
              <a:rect l="0" t="0" r="r" b="b"/>
              <a:pathLst>
                <a:path w="21057"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04" name="Google Shape;11184;p61"/>
            <p:cNvSpPr/>
            <p:nvPr/>
          </p:nvSpPr>
          <p:spPr>
            <a:xfrm rot="17943076" flipH="1">
              <a:off x="879841" y="480481"/>
              <a:ext cx="115862" cy="361932"/>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05" name="Google Shape;11185;p61"/>
            <p:cNvSpPr/>
            <p:nvPr/>
          </p:nvSpPr>
          <p:spPr>
            <a:xfrm rot="17943076" flipH="1">
              <a:off x="907364" y="529480"/>
              <a:ext cx="86661" cy="313581"/>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06" name="Google Shape;11186;p61"/>
            <p:cNvSpPr/>
            <p:nvPr/>
          </p:nvSpPr>
          <p:spPr>
            <a:xfrm rot="17943076" flipH="1">
              <a:off x="406512" y="555335"/>
              <a:ext cx="63045" cy="390282"/>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07" name="Google Shape;11187;p61"/>
            <p:cNvSpPr/>
            <p:nvPr/>
          </p:nvSpPr>
          <p:spPr>
            <a:xfrm rot="17943076" flipH="1">
              <a:off x="438578" y="594842"/>
              <a:ext cx="54226" cy="3319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08" name="Google Shape;11188;p61"/>
            <p:cNvSpPr/>
            <p:nvPr/>
          </p:nvSpPr>
          <p:spPr>
            <a:xfrm rot="17943076" flipH="1">
              <a:off x="1128703" y="-188047"/>
              <a:ext cx="992392" cy="241759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824" name="Google Shape;11189;p61"/>
          <p:cNvGrpSpPr/>
          <p:nvPr/>
        </p:nvGrpSpPr>
        <p:grpSpPr>
          <a:xfrm>
            <a:off x="7993409" y="-619161"/>
            <a:ext cx="1914863" cy="2584220"/>
            <a:chOff x="0" y="0"/>
            <a:chExt cx="1914861" cy="2584219"/>
          </a:xfrm>
        </p:grpSpPr>
        <p:sp>
          <p:nvSpPr>
            <p:cNvPr id="2810" name="Google Shape;11190;p61"/>
            <p:cNvSpPr/>
            <p:nvPr/>
          </p:nvSpPr>
          <p:spPr>
            <a:xfrm rot="11474282" flipH="1">
              <a:off x="213675" y="122521"/>
              <a:ext cx="1487512" cy="2339177"/>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11" name="Google Shape;11191;p61"/>
            <p:cNvSpPr/>
            <p:nvPr/>
          </p:nvSpPr>
          <p:spPr>
            <a:xfrm rot="11474282" flipH="1">
              <a:off x="427281" y="299795"/>
              <a:ext cx="1042480" cy="1710530"/>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12" name="Google Shape;11192;p61"/>
            <p:cNvSpPr/>
            <p:nvPr/>
          </p:nvSpPr>
          <p:spPr>
            <a:xfrm rot="11474282" flipH="1">
              <a:off x="1112430" y="1675068"/>
              <a:ext cx="220992" cy="430333"/>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13" name="Google Shape;11193;p61"/>
            <p:cNvSpPr/>
            <p:nvPr/>
          </p:nvSpPr>
          <p:spPr>
            <a:xfrm rot="11474282" flipH="1">
              <a:off x="1342776" y="1332473"/>
              <a:ext cx="214342" cy="345252"/>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14" name="Google Shape;11194;p61"/>
            <p:cNvSpPr/>
            <p:nvPr/>
          </p:nvSpPr>
          <p:spPr>
            <a:xfrm rot="11474282" flipH="1">
              <a:off x="316550" y="1043255"/>
              <a:ext cx="295223" cy="366129"/>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15" name="Google Shape;11195;p61"/>
            <p:cNvSpPr/>
            <p:nvPr/>
          </p:nvSpPr>
          <p:spPr>
            <a:xfrm rot="11474282" flipH="1">
              <a:off x="309034" y="601477"/>
              <a:ext cx="308828" cy="331101"/>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16" name="Google Shape;11196;p61"/>
            <p:cNvSpPr/>
            <p:nvPr/>
          </p:nvSpPr>
          <p:spPr>
            <a:xfrm rot="11474282" flipH="1">
              <a:off x="485553" y="1692631"/>
              <a:ext cx="236907" cy="715554"/>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17" name="Google Shape;11197;p61"/>
            <p:cNvSpPr/>
            <p:nvPr/>
          </p:nvSpPr>
          <p:spPr>
            <a:xfrm rot="11474282" flipH="1">
              <a:off x="1381125" y="211997"/>
              <a:ext cx="231018" cy="464536"/>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18" name="Google Shape;11198;p61"/>
            <p:cNvSpPr/>
            <p:nvPr/>
          </p:nvSpPr>
          <p:spPr>
            <a:xfrm rot="11474282" flipH="1">
              <a:off x="534474" y="149939"/>
              <a:ext cx="391981" cy="173989"/>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19" name="Google Shape;11199;p61"/>
            <p:cNvSpPr/>
            <p:nvPr/>
          </p:nvSpPr>
          <p:spPr>
            <a:xfrm rot="11474282" flipH="1">
              <a:off x="1530335" y="794900"/>
              <a:ext cx="196841" cy="2753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20" name="Google Shape;11200;p61"/>
            <p:cNvSpPr/>
            <p:nvPr/>
          </p:nvSpPr>
          <p:spPr>
            <a:xfrm rot="11474282" flipH="1">
              <a:off x="820184" y="1730532"/>
              <a:ext cx="140476" cy="510390"/>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21" name="Google Shape;11201;p61"/>
            <p:cNvSpPr/>
            <p:nvPr/>
          </p:nvSpPr>
          <p:spPr>
            <a:xfrm rot="11474282" flipH="1">
              <a:off x="553730" y="1266193"/>
              <a:ext cx="336926" cy="617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22" name="Google Shape;11202;p61"/>
            <p:cNvSpPr/>
            <p:nvPr/>
          </p:nvSpPr>
          <p:spPr>
            <a:xfrm rot="11474282" flipH="1">
              <a:off x="391879" y="383172"/>
              <a:ext cx="649700" cy="337902"/>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23" name="Google Shape;11203;p61"/>
            <p:cNvSpPr/>
            <p:nvPr/>
          </p:nvSpPr>
          <p:spPr>
            <a:xfrm rot="11474282" flipH="1">
              <a:off x="254902" y="243900"/>
              <a:ext cx="1400282" cy="2034930"/>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10"/>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855" name="Google Shape;11204;p61"/>
          <p:cNvGrpSpPr/>
          <p:nvPr/>
        </p:nvGrpSpPr>
        <p:grpSpPr>
          <a:xfrm>
            <a:off x="8292686" y="4198133"/>
            <a:ext cx="2219052" cy="1983995"/>
            <a:chOff x="0" y="0"/>
            <a:chExt cx="2219051" cy="1983993"/>
          </a:xfrm>
        </p:grpSpPr>
        <p:grpSp>
          <p:nvGrpSpPr>
            <p:cNvPr id="2827" name="Google Shape;11205;p61"/>
            <p:cNvGrpSpPr/>
            <p:nvPr/>
          </p:nvGrpSpPr>
          <p:grpSpPr>
            <a:xfrm>
              <a:off x="825655" y="142588"/>
              <a:ext cx="12634" cy="1307"/>
              <a:chOff x="0" y="0"/>
              <a:chExt cx="12632" cy="1305"/>
            </a:xfrm>
          </p:grpSpPr>
          <p:sp>
            <p:nvSpPr>
              <p:cNvPr id="2825" name="Line"/>
              <p:cNvSpPr/>
              <p:nvPr/>
            </p:nvSpPr>
            <p:spPr>
              <a:xfrm flipH="1">
                <a:off x="0" y="0"/>
                <a:ext cx="12633" cy="1306"/>
              </a:xfrm>
              <a:prstGeom prst="line">
                <a:avLst/>
              </a:prstGeom>
              <a:noFill/>
              <a:ln w="12700" cap="flat">
                <a:noFill/>
                <a:miter lim="400000"/>
              </a:ln>
              <a:effectLst/>
            </p:spPr>
            <p:txBody>
              <a:bodyPr wrap="square" lIns="45719" tIns="45719" rIns="45719" bIns="45719" numCol="1" anchor="t">
                <a:noAutofit/>
              </a:bodyPr>
              <a:lstStyle/>
              <a:p>
                <a:endParaRPr/>
              </a:p>
            </p:txBody>
          </p:sp>
          <p:sp>
            <p:nvSpPr>
              <p:cNvPr id="2826" name="Line"/>
              <p:cNvSpPr/>
              <p:nvPr/>
            </p:nvSpPr>
            <p:spPr>
              <a:xfrm flipV="1">
                <a:off x="0" y="0"/>
                <a:ext cx="12633" cy="1306"/>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2828" name="Google Shape;11206;p61"/>
            <p:cNvSpPr/>
            <p:nvPr/>
          </p:nvSpPr>
          <p:spPr>
            <a:xfrm rot="15845973" flipH="1">
              <a:off x="218001" y="-31302"/>
              <a:ext cx="1783050" cy="2046597"/>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829" name="Google Shape;11207;p61"/>
            <p:cNvSpPr/>
            <p:nvPr/>
          </p:nvSpPr>
          <p:spPr>
            <a:xfrm rot="15845973" flipH="1">
              <a:off x="1272140" y="1665194"/>
              <a:ext cx="35026" cy="41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830" name="Google Shape;11208;p61"/>
            <p:cNvSpPr/>
            <p:nvPr/>
          </p:nvSpPr>
          <p:spPr>
            <a:xfrm rot="15845973" flipH="1">
              <a:off x="608892" y="292513"/>
              <a:ext cx="1286748" cy="1479398"/>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831" name="Google Shape;11209;p61"/>
            <p:cNvSpPr/>
            <p:nvPr/>
          </p:nvSpPr>
          <p:spPr>
            <a:xfrm rot="15845973" flipH="1">
              <a:off x="625453" y="174395"/>
              <a:ext cx="262815" cy="25685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2" name="Google Shape;11210;p61"/>
            <p:cNvSpPr/>
            <p:nvPr/>
          </p:nvSpPr>
          <p:spPr>
            <a:xfrm rot="15845973" flipH="1">
              <a:off x="863998" y="248012"/>
              <a:ext cx="411950" cy="198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3" name="Google Shape;11211;p61"/>
            <p:cNvSpPr/>
            <p:nvPr/>
          </p:nvSpPr>
          <p:spPr>
            <a:xfrm rot="15845973" flipH="1">
              <a:off x="1178340" y="219304"/>
              <a:ext cx="431774" cy="227651"/>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4" name="Google Shape;11212;p61"/>
            <p:cNvSpPr/>
            <p:nvPr/>
          </p:nvSpPr>
          <p:spPr>
            <a:xfrm rot="15845973" flipH="1">
              <a:off x="1437542" y="417823"/>
              <a:ext cx="444500" cy="111675"/>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5" name="Google Shape;11213;p61"/>
            <p:cNvSpPr/>
            <p:nvPr/>
          </p:nvSpPr>
          <p:spPr>
            <a:xfrm rot="15845973" flipH="1">
              <a:off x="334418" y="407131"/>
              <a:ext cx="216826" cy="195976"/>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6" name="Google Shape;11214;p61"/>
            <p:cNvSpPr/>
            <p:nvPr/>
          </p:nvSpPr>
          <p:spPr>
            <a:xfrm rot="15845973" flipH="1">
              <a:off x="234284" y="773477"/>
              <a:ext cx="156331" cy="40362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7" name="Google Shape;11215;p61"/>
            <p:cNvSpPr/>
            <p:nvPr/>
          </p:nvSpPr>
          <p:spPr>
            <a:xfrm rot="15845973" flipH="1">
              <a:off x="409373" y="1230273"/>
              <a:ext cx="224500" cy="496175"/>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8" name="Google Shape;11216;p61"/>
            <p:cNvSpPr/>
            <p:nvPr/>
          </p:nvSpPr>
          <p:spPr>
            <a:xfrm rot="15845973" flipH="1">
              <a:off x="700978" y="1524719"/>
              <a:ext cx="146776" cy="328575"/>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39" name="Google Shape;11217;p61"/>
            <p:cNvSpPr/>
            <p:nvPr/>
          </p:nvSpPr>
          <p:spPr>
            <a:xfrm rot="15845973" flipH="1">
              <a:off x="1116652" y="1612514"/>
              <a:ext cx="123426" cy="337751"/>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840" name="Google Shape;11218;p61"/>
            <p:cNvSpPr/>
            <p:nvPr/>
          </p:nvSpPr>
          <p:spPr>
            <a:xfrm rot="15845973" flipH="1">
              <a:off x="1423564" y="1494614"/>
              <a:ext cx="331075" cy="336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2843" name="Google Shape;11219;p61"/>
            <p:cNvGrpSpPr/>
            <p:nvPr/>
          </p:nvGrpSpPr>
          <p:grpSpPr>
            <a:xfrm>
              <a:off x="1782487" y="816300"/>
              <a:ext cx="13939" cy="13939"/>
              <a:chOff x="0" y="0"/>
              <a:chExt cx="13938" cy="13938"/>
            </a:xfrm>
          </p:grpSpPr>
          <p:sp>
            <p:nvSpPr>
              <p:cNvPr id="2841" name="Line"/>
              <p:cNvSpPr/>
              <p:nvPr/>
            </p:nvSpPr>
            <p:spPr>
              <a:xfrm rot="15845973" flipH="1">
                <a:off x="619" y="61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2842" name="Line"/>
              <p:cNvSpPr/>
              <p:nvPr/>
            </p:nvSpPr>
            <p:spPr>
              <a:xfrm rot="15845973" flipH="1">
                <a:off x="619" y="61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2844" name="Google Shape;11220;p61"/>
            <p:cNvSpPr/>
            <p:nvPr/>
          </p:nvSpPr>
          <p:spPr>
            <a:xfrm rot="15845973" flipH="1">
              <a:off x="1755979" y="664892"/>
              <a:ext cx="279375" cy="214326"/>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5" name="Google Shape;11221;p61"/>
            <p:cNvSpPr/>
            <p:nvPr/>
          </p:nvSpPr>
          <p:spPr>
            <a:xfrm rot="15845973" flipH="1">
              <a:off x="1943879" y="958515"/>
              <a:ext cx="220151"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6" name="Google Shape;11222;p61"/>
            <p:cNvSpPr/>
            <p:nvPr/>
          </p:nvSpPr>
          <p:spPr>
            <a:xfrm rot="15845973" flipH="1">
              <a:off x="1647053" y="1481962"/>
              <a:ext cx="268525"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7" name="Google Shape;11223;p61"/>
            <p:cNvSpPr/>
            <p:nvPr/>
          </p:nvSpPr>
          <p:spPr>
            <a:xfrm rot="15845973" flipH="1">
              <a:off x="1524817" y="359273"/>
              <a:ext cx="507025"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8" name="Google Shape;11224;p61"/>
            <p:cNvSpPr/>
            <p:nvPr/>
          </p:nvSpPr>
          <p:spPr>
            <a:xfrm rot="15845973" flipH="1">
              <a:off x="523301" y="367352"/>
              <a:ext cx="241001" cy="140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49" name="Google Shape;11225;p61"/>
            <p:cNvSpPr/>
            <p:nvPr/>
          </p:nvSpPr>
          <p:spPr>
            <a:xfrm rot="15845973" flipH="1">
              <a:off x="241067" y="618149"/>
              <a:ext cx="102863" cy="352750"/>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0" name="Google Shape;11226;p61"/>
            <p:cNvSpPr/>
            <p:nvPr/>
          </p:nvSpPr>
          <p:spPr>
            <a:xfrm rot="15845973" flipH="1">
              <a:off x="324382" y="1028357"/>
              <a:ext cx="135776" cy="465326"/>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1" name="Google Shape;11227;p61"/>
            <p:cNvSpPr/>
            <p:nvPr/>
          </p:nvSpPr>
          <p:spPr>
            <a:xfrm rot="15845973" flipH="1">
              <a:off x="800990" y="1315714"/>
              <a:ext cx="118401" cy="257675"/>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2" name="Google Shape;11228;p61"/>
            <p:cNvSpPr/>
            <p:nvPr/>
          </p:nvSpPr>
          <p:spPr>
            <a:xfrm rot="15845973" flipH="1">
              <a:off x="872515" y="1521086"/>
              <a:ext cx="248526" cy="356925"/>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3" name="Google Shape;11229;p61"/>
            <p:cNvSpPr/>
            <p:nvPr/>
          </p:nvSpPr>
          <p:spPr>
            <a:xfrm rot="15845973" flipH="1">
              <a:off x="1243438" y="1632787"/>
              <a:ext cx="191801" cy="1918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54" name="Google Shape;11230;p61"/>
            <p:cNvSpPr/>
            <p:nvPr/>
          </p:nvSpPr>
          <p:spPr>
            <a:xfrm rot="15845973" flipH="1">
              <a:off x="349067" y="12363"/>
              <a:ext cx="1530247" cy="1890497"/>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8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_HEADER">
    <p:spTree>
      <p:nvGrpSpPr>
        <p:cNvPr id="1" name=""/>
        <p:cNvGrpSpPr/>
        <p:nvPr/>
      </p:nvGrpSpPr>
      <p:grpSpPr>
        <a:xfrm>
          <a:off x="0" y="0"/>
          <a:ext cx="0" cy="0"/>
          <a:chOff x="0" y="0"/>
          <a:chExt cx="0" cy="0"/>
        </a:xfrm>
      </p:grpSpPr>
      <p:grpSp>
        <p:nvGrpSpPr>
          <p:cNvPr id="679" name="Google Shape;445;p3"/>
          <p:cNvGrpSpPr/>
          <p:nvPr/>
        </p:nvGrpSpPr>
        <p:grpSpPr>
          <a:xfrm>
            <a:off x="719986" y="1058291"/>
            <a:ext cx="7704015" cy="3455652"/>
            <a:chOff x="0" y="0"/>
            <a:chExt cx="7704014" cy="3455651"/>
          </a:xfrm>
        </p:grpSpPr>
        <p:grpSp>
          <p:nvGrpSpPr>
            <p:cNvPr id="676" name="Google Shape;446;p3"/>
            <p:cNvGrpSpPr/>
            <p:nvPr/>
          </p:nvGrpSpPr>
          <p:grpSpPr>
            <a:xfrm>
              <a:off x="3902" y="0"/>
              <a:ext cx="7700113" cy="3455192"/>
              <a:chOff x="0" y="0"/>
              <a:chExt cx="7700112" cy="3455191"/>
            </a:xfrm>
          </p:grpSpPr>
          <p:sp>
            <p:nvSpPr>
              <p:cNvPr id="673" name="Google Shape;447;p3"/>
              <p:cNvSpPr/>
              <p:nvPr/>
            </p:nvSpPr>
            <p:spPr>
              <a:xfrm>
                <a:off x="3048167" y="-1"/>
                <a:ext cx="4651500"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674" name="Google Shape;448;p3"/>
              <p:cNvSpPr/>
              <p:nvPr/>
            </p:nvSpPr>
            <p:spPr>
              <a:xfrm>
                <a:off x="-1" y="3455191"/>
                <a:ext cx="7699935"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675" name="Google Shape;449;p3"/>
              <p:cNvSpPr/>
              <p:nvPr/>
            </p:nvSpPr>
            <p:spPr>
              <a:xfrm>
                <a:off x="7700112" y="3791"/>
                <a:ext cx="1" cy="3443295"/>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sp>
          <p:nvSpPr>
            <p:cNvPr id="677" name="Google Shape;450;p3"/>
            <p:cNvSpPr/>
            <p:nvPr/>
          </p:nvSpPr>
          <p:spPr>
            <a:xfrm>
              <a:off x="0" y="429"/>
              <a:ext cx="601" cy="3455223"/>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678" name="Google Shape;451;p3"/>
            <p:cNvSpPr/>
            <p:nvPr/>
          </p:nvSpPr>
          <p:spPr>
            <a:xfrm>
              <a:off x="3902" y="429"/>
              <a:ext cx="838619"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grpSp>
      <p:grpSp>
        <p:nvGrpSpPr>
          <p:cNvPr id="767" name="Google Shape;452;p3"/>
          <p:cNvGrpSpPr/>
          <p:nvPr/>
        </p:nvGrpSpPr>
        <p:grpSpPr>
          <a:xfrm>
            <a:off x="-1120918" y="828475"/>
            <a:ext cx="2283908" cy="3892243"/>
            <a:chOff x="0" y="0"/>
            <a:chExt cx="2283906" cy="3892242"/>
          </a:xfrm>
        </p:grpSpPr>
        <p:sp>
          <p:nvSpPr>
            <p:cNvPr id="680" name="Google Shape;453;p3"/>
            <p:cNvSpPr/>
            <p:nvPr/>
          </p:nvSpPr>
          <p:spPr>
            <a:xfrm rot="9693741">
              <a:off x="735383" y="1641620"/>
              <a:ext cx="759154" cy="4264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81" name="Google Shape;454;p3"/>
            <p:cNvSpPr/>
            <p:nvPr/>
          </p:nvSpPr>
          <p:spPr>
            <a:xfrm rot="9693741">
              <a:off x="718677" y="2533053"/>
              <a:ext cx="683215" cy="3840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82" name="Google Shape;455;p3"/>
            <p:cNvSpPr/>
            <p:nvPr/>
          </p:nvSpPr>
          <p:spPr>
            <a:xfrm rot="9693741">
              <a:off x="744282" y="3124335"/>
              <a:ext cx="491210" cy="2757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83" name="Google Shape;456;p3"/>
            <p:cNvSpPr/>
            <p:nvPr/>
          </p:nvSpPr>
          <p:spPr>
            <a:xfrm rot="9693741">
              <a:off x="720496" y="3468766"/>
              <a:ext cx="387359" cy="371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84" name="Google Shape;457;p3"/>
            <p:cNvSpPr/>
            <p:nvPr/>
          </p:nvSpPr>
          <p:spPr>
            <a:xfrm rot="9693741">
              <a:off x="461274" y="819622"/>
              <a:ext cx="947847" cy="190769"/>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85" name="Google Shape;458;p3"/>
            <p:cNvSpPr/>
            <p:nvPr/>
          </p:nvSpPr>
          <p:spPr>
            <a:xfrm rot="9693741">
              <a:off x="479497" y="931400"/>
              <a:ext cx="715613" cy="114227"/>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86" name="Google Shape;459;p3"/>
            <p:cNvSpPr/>
            <p:nvPr/>
          </p:nvSpPr>
          <p:spPr>
            <a:xfrm rot="9693741">
              <a:off x="872041" y="1400589"/>
              <a:ext cx="627391" cy="4364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87" name="Google Shape;460;p3"/>
            <p:cNvSpPr/>
            <p:nvPr/>
          </p:nvSpPr>
          <p:spPr>
            <a:xfrm rot="9693741">
              <a:off x="898273" y="1562216"/>
              <a:ext cx="485621" cy="29361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88" name="Google Shape;461;p3"/>
            <p:cNvSpPr/>
            <p:nvPr/>
          </p:nvSpPr>
          <p:spPr>
            <a:xfrm rot="9693741">
              <a:off x="699971" y="2830735"/>
              <a:ext cx="655337" cy="457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89" name="Google Shape;462;p3"/>
            <p:cNvSpPr/>
            <p:nvPr/>
          </p:nvSpPr>
          <p:spPr>
            <a:xfrm rot="9693741">
              <a:off x="727940" y="3003061"/>
              <a:ext cx="507978" cy="30476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90" name="Google Shape;463;p3"/>
            <p:cNvSpPr/>
            <p:nvPr/>
          </p:nvSpPr>
          <p:spPr>
            <a:xfrm rot="9693741">
              <a:off x="513954" y="1014827"/>
              <a:ext cx="960130" cy="432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91" name="Google Shape;464;p3"/>
            <p:cNvSpPr/>
            <p:nvPr/>
          </p:nvSpPr>
          <p:spPr>
            <a:xfrm rot="9693741">
              <a:off x="543457" y="1196604"/>
              <a:ext cx="732381" cy="28247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92" name="Google Shape;465;p3"/>
            <p:cNvSpPr/>
            <p:nvPr/>
          </p:nvSpPr>
          <p:spPr>
            <a:xfrm rot="9693741">
              <a:off x="579754" y="777891"/>
              <a:ext cx="741282" cy="489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93" name="Google Shape;466;p3"/>
            <p:cNvSpPr/>
            <p:nvPr/>
          </p:nvSpPr>
          <p:spPr>
            <a:xfrm rot="9693741">
              <a:off x="681587" y="854955"/>
              <a:ext cx="653095" cy="395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94" name="Google Shape;467;p3"/>
            <p:cNvSpPr/>
            <p:nvPr/>
          </p:nvSpPr>
          <p:spPr>
            <a:xfrm rot="9693741">
              <a:off x="494004" y="711123"/>
              <a:ext cx="887538" cy="126711"/>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95" name="Google Shape;468;p3"/>
            <p:cNvSpPr/>
            <p:nvPr/>
          </p:nvSpPr>
          <p:spPr>
            <a:xfrm rot="9693741">
              <a:off x="614583" y="690813"/>
              <a:ext cx="759155" cy="113859"/>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696" name="Google Shape;469;p3"/>
            <p:cNvSpPr/>
            <p:nvPr/>
          </p:nvSpPr>
          <p:spPr>
            <a:xfrm rot="9693741">
              <a:off x="522733" y="1390529"/>
              <a:ext cx="966789" cy="374574"/>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97" name="Google Shape;470;p3"/>
            <p:cNvSpPr/>
            <p:nvPr/>
          </p:nvSpPr>
          <p:spPr>
            <a:xfrm rot="9693741">
              <a:off x="661439" y="1366912"/>
              <a:ext cx="820535" cy="3527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98" name="Google Shape;471;p3"/>
            <p:cNvSpPr/>
            <p:nvPr/>
          </p:nvSpPr>
          <p:spPr>
            <a:xfrm rot="9693741">
              <a:off x="692132" y="1443595"/>
              <a:ext cx="703331" cy="190936"/>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699" name="Google Shape;472;p3"/>
            <p:cNvSpPr/>
            <p:nvPr/>
          </p:nvSpPr>
          <p:spPr>
            <a:xfrm rot="9693741">
              <a:off x="780960" y="1474962"/>
              <a:ext cx="619594" cy="145152"/>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00" name="Google Shape;473;p3"/>
            <p:cNvSpPr/>
            <p:nvPr/>
          </p:nvSpPr>
          <p:spPr>
            <a:xfrm rot="9693741">
              <a:off x="754842" y="1954463"/>
              <a:ext cx="693289" cy="210515"/>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01" name="Google Shape;474;p3"/>
            <p:cNvSpPr/>
            <p:nvPr/>
          </p:nvSpPr>
          <p:spPr>
            <a:xfrm rot="9693741">
              <a:off x="845629" y="1938809"/>
              <a:ext cx="597270" cy="202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02" name="Google Shape;475;p3"/>
            <p:cNvSpPr/>
            <p:nvPr/>
          </p:nvSpPr>
          <p:spPr>
            <a:xfrm rot="9693741">
              <a:off x="711026" y="1247367"/>
              <a:ext cx="752461" cy="258072"/>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03" name="Google Shape;476;p3"/>
            <p:cNvSpPr/>
            <p:nvPr/>
          </p:nvSpPr>
          <p:spPr>
            <a:xfrm rot="9693741">
              <a:off x="1027507" y="1197285"/>
              <a:ext cx="407507" cy="138424"/>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04" name="Google Shape;477;p3"/>
            <p:cNvSpPr/>
            <p:nvPr/>
          </p:nvSpPr>
          <p:spPr>
            <a:xfrm rot="9693741">
              <a:off x="733250" y="2426745"/>
              <a:ext cx="662030" cy="200541"/>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05" name="Google Shape;478;p3"/>
            <p:cNvSpPr/>
            <p:nvPr/>
          </p:nvSpPr>
          <p:spPr>
            <a:xfrm rot="9693741">
              <a:off x="1012430" y="2381798"/>
              <a:ext cx="358343" cy="108303"/>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06" name="Google Shape;479;p3"/>
            <p:cNvSpPr/>
            <p:nvPr/>
          </p:nvSpPr>
          <p:spPr>
            <a:xfrm rot="9693741">
              <a:off x="557922" y="908376"/>
              <a:ext cx="867458" cy="295423"/>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07" name="Google Shape;480;p3"/>
            <p:cNvSpPr/>
            <p:nvPr/>
          </p:nvSpPr>
          <p:spPr>
            <a:xfrm rot="9693741">
              <a:off x="921926" y="847240"/>
              <a:ext cx="469992" cy="159643"/>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08" name="Google Shape;481;p3"/>
            <p:cNvSpPr/>
            <p:nvPr/>
          </p:nvSpPr>
          <p:spPr>
            <a:xfrm rot="9693741">
              <a:off x="754795" y="2725099"/>
              <a:ext cx="596166" cy="3014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09" name="Google Shape;482;p3"/>
            <p:cNvSpPr/>
            <p:nvPr/>
          </p:nvSpPr>
          <p:spPr>
            <a:xfrm rot="9693741">
              <a:off x="905911" y="2700757"/>
              <a:ext cx="430901" cy="2456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10" name="Google Shape;483;p3"/>
            <p:cNvSpPr/>
            <p:nvPr/>
          </p:nvSpPr>
          <p:spPr>
            <a:xfrm rot="9693741">
              <a:off x="717743" y="2018054"/>
              <a:ext cx="752461" cy="3806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11" name="Google Shape;484;p3"/>
            <p:cNvSpPr/>
            <p:nvPr/>
          </p:nvSpPr>
          <p:spPr>
            <a:xfrm rot="9693741">
              <a:off x="908372" y="1984726"/>
              <a:ext cx="545931" cy="3114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12" name="Google Shape;485;p3"/>
            <p:cNvSpPr/>
            <p:nvPr/>
          </p:nvSpPr>
          <p:spPr>
            <a:xfrm rot="9693741">
              <a:off x="821978" y="2939538"/>
              <a:ext cx="455466" cy="227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13" name="Google Shape;486;p3"/>
            <p:cNvSpPr/>
            <p:nvPr/>
          </p:nvSpPr>
          <p:spPr>
            <a:xfrm rot="9693741">
              <a:off x="939950" y="2921495"/>
              <a:ext cx="328222" cy="1875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14" name="Google Shape;487;p3"/>
            <p:cNvSpPr/>
            <p:nvPr/>
          </p:nvSpPr>
          <p:spPr>
            <a:xfrm rot="9693741">
              <a:off x="758225" y="2224138"/>
              <a:ext cx="571600" cy="205394"/>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15" name="Google Shape;488;p3"/>
            <p:cNvSpPr/>
            <p:nvPr/>
          </p:nvSpPr>
          <p:spPr>
            <a:xfrm rot="9693741">
              <a:off x="840851" y="2266916"/>
              <a:ext cx="493452" cy="148198"/>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16" name="Google Shape;489;p3"/>
            <p:cNvSpPr/>
            <p:nvPr/>
          </p:nvSpPr>
          <p:spPr>
            <a:xfrm rot="9693741">
              <a:off x="741399" y="1824542"/>
              <a:ext cx="697775" cy="142006"/>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17" name="Google Shape;490;p3"/>
            <p:cNvSpPr/>
            <p:nvPr/>
          </p:nvSpPr>
          <p:spPr>
            <a:xfrm rot="9693741">
              <a:off x="842054" y="1804859"/>
              <a:ext cx="591714" cy="1317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18" name="Google Shape;491;p3"/>
            <p:cNvSpPr/>
            <p:nvPr/>
          </p:nvSpPr>
          <p:spPr>
            <a:xfrm rot="9693741">
              <a:off x="708089" y="2285241"/>
              <a:ext cx="697741" cy="143110"/>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19" name="Google Shape;492;p3"/>
            <p:cNvSpPr/>
            <p:nvPr/>
          </p:nvSpPr>
          <p:spPr>
            <a:xfrm rot="9693741">
              <a:off x="808711" y="2266668"/>
              <a:ext cx="591715" cy="130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0" name="Google Shape;493;p3"/>
            <p:cNvSpPr/>
            <p:nvPr/>
          </p:nvSpPr>
          <p:spPr>
            <a:xfrm rot="9693741">
              <a:off x="824223" y="2659972"/>
              <a:ext cx="497903" cy="101610"/>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21" name="Google Shape;494;p3"/>
            <p:cNvSpPr/>
            <p:nvPr/>
          </p:nvSpPr>
          <p:spPr>
            <a:xfrm rot="9693741">
              <a:off x="895364" y="2648605"/>
              <a:ext cx="421999" cy="90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2" name="Google Shape;495;p3"/>
            <p:cNvSpPr/>
            <p:nvPr/>
          </p:nvSpPr>
          <p:spPr>
            <a:xfrm rot="9693741">
              <a:off x="734281" y="3289229"/>
              <a:ext cx="440975" cy="282505"/>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23" name="Google Shape;496;p3"/>
            <p:cNvSpPr/>
            <p:nvPr/>
          </p:nvSpPr>
          <p:spPr>
            <a:xfrm rot="9693741">
              <a:off x="804320" y="3276578"/>
              <a:ext cx="366174" cy="260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4" name="Google Shape;497;p3"/>
            <p:cNvSpPr/>
            <p:nvPr/>
          </p:nvSpPr>
          <p:spPr>
            <a:xfrm rot="9693741">
              <a:off x="1524433" y="1229892"/>
              <a:ext cx="335558" cy="803801"/>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5" name="Google Shape;498;p3"/>
            <p:cNvSpPr/>
            <p:nvPr/>
          </p:nvSpPr>
          <p:spPr>
            <a:xfrm rot="9693741">
              <a:off x="1366565" y="2335400"/>
              <a:ext cx="101164" cy="781478"/>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6" name="Google Shape;499;p3"/>
            <p:cNvSpPr/>
            <p:nvPr/>
          </p:nvSpPr>
          <p:spPr>
            <a:xfrm rot="9693741">
              <a:off x="1210626" y="2996928"/>
              <a:ext cx="72904" cy="562698"/>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7" name="Google Shape;500;p3"/>
            <p:cNvSpPr/>
            <p:nvPr/>
          </p:nvSpPr>
          <p:spPr>
            <a:xfrm rot="9693741">
              <a:off x="1026339" y="3238302"/>
              <a:ext cx="178166" cy="510187"/>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28" name="Google Shape;501;p3"/>
            <p:cNvSpPr/>
            <p:nvPr/>
          </p:nvSpPr>
          <p:spPr>
            <a:xfrm rot="9693741">
              <a:off x="1428398" y="584151"/>
              <a:ext cx="633014" cy="725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29" name="Google Shape;502;p3"/>
            <p:cNvSpPr/>
            <p:nvPr/>
          </p:nvSpPr>
          <p:spPr>
            <a:xfrm rot="9693741">
              <a:off x="1591225" y="768740"/>
              <a:ext cx="500146" cy="514638"/>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30" name="Google Shape;503;p3"/>
            <p:cNvSpPr/>
            <p:nvPr/>
          </p:nvSpPr>
          <p:spPr>
            <a:xfrm rot="9693741">
              <a:off x="1275342" y="2538849"/>
              <a:ext cx="151391" cy="788172"/>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1" name="Google Shape;504;p3"/>
            <p:cNvSpPr/>
            <p:nvPr/>
          </p:nvSpPr>
          <p:spPr>
            <a:xfrm rot="9693741">
              <a:off x="1309633" y="2740713"/>
              <a:ext cx="96281" cy="589439"/>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2" name="Google Shape;505;p3"/>
            <p:cNvSpPr/>
            <p:nvPr/>
          </p:nvSpPr>
          <p:spPr>
            <a:xfrm rot="9693741">
              <a:off x="1496692" y="691917"/>
              <a:ext cx="490106" cy="928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3" name="Google Shape;506;p3"/>
            <p:cNvSpPr/>
            <p:nvPr/>
          </p:nvSpPr>
          <p:spPr>
            <a:xfrm rot="9693741">
              <a:off x="1620714" y="926312"/>
              <a:ext cx="404127" cy="674314"/>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34" name="Google Shape;507;p3"/>
            <p:cNvSpPr/>
            <p:nvPr/>
          </p:nvSpPr>
          <p:spPr>
            <a:xfrm rot="9693741">
              <a:off x="1430677" y="825024"/>
              <a:ext cx="806043" cy="370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35" name="Google Shape;508;p3"/>
            <p:cNvSpPr/>
            <p:nvPr/>
          </p:nvSpPr>
          <p:spPr>
            <a:xfrm rot="9693741">
              <a:off x="1431024" y="844718"/>
              <a:ext cx="683216" cy="346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6" name="Google Shape;509;p3"/>
            <p:cNvSpPr/>
            <p:nvPr/>
          </p:nvSpPr>
          <p:spPr>
            <a:xfrm rot="9693741">
              <a:off x="1412532" y="368340"/>
              <a:ext cx="659788" cy="591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37" name="Google Shape;510;p3"/>
            <p:cNvSpPr/>
            <p:nvPr/>
          </p:nvSpPr>
          <p:spPr>
            <a:xfrm rot="9693741">
              <a:off x="1404609" y="387747"/>
              <a:ext cx="549244" cy="5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8" name="Google Shape;511;p3"/>
            <p:cNvSpPr/>
            <p:nvPr/>
          </p:nvSpPr>
          <p:spPr>
            <a:xfrm rot="9693741">
              <a:off x="1529038" y="1090010"/>
              <a:ext cx="530301" cy="8920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39" name="Google Shape;512;p3"/>
            <p:cNvSpPr/>
            <p:nvPr/>
          </p:nvSpPr>
          <p:spPr>
            <a:xfrm rot="9693741">
              <a:off x="1513646" y="1109179"/>
              <a:ext cx="428693" cy="7848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40" name="Google Shape;513;p3"/>
            <p:cNvSpPr/>
            <p:nvPr/>
          </p:nvSpPr>
          <p:spPr>
            <a:xfrm rot="9693741">
              <a:off x="1433114" y="1260172"/>
              <a:ext cx="657546" cy="301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41" name="Google Shape;514;p3"/>
            <p:cNvSpPr/>
            <p:nvPr/>
          </p:nvSpPr>
          <p:spPr>
            <a:xfrm rot="9693741">
              <a:off x="1434993" y="1273770"/>
              <a:ext cx="562665" cy="2869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42" name="Google Shape;515;p3"/>
            <p:cNvSpPr/>
            <p:nvPr/>
          </p:nvSpPr>
          <p:spPr>
            <a:xfrm rot="9693741">
              <a:off x="1479102" y="1550044"/>
              <a:ext cx="175390" cy="782583"/>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43" name="Google Shape;516;p3"/>
            <p:cNvSpPr/>
            <p:nvPr/>
          </p:nvSpPr>
          <p:spPr>
            <a:xfrm rot="9693741">
              <a:off x="1467363" y="1558058"/>
              <a:ext cx="128384" cy="688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44" name="Google Shape;517;p3"/>
            <p:cNvSpPr/>
            <p:nvPr/>
          </p:nvSpPr>
          <p:spPr>
            <a:xfrm rot="9693741">
              <a:off x="1477362" y="931464"/>
              <a:ext cx="438732" cy="6597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45" name="Google Shape;518;p3"/>
            <p:cNvSpPr/>
            <p:nvPr/>
          </p:nvSpPr>
          <p:spPr>
            <a:xfrm rot="9693741">
              <a:off x="1430071" y="968309"/>
              <a:ext cx="259010" cy="3315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46" name="Google Shape;519;p3"/>
            <p:cNvSpPr/>
            <p:nvPr/>
          </p:nvSpPr>
          <p:spPr>
            <a:xfrm rot="9693741">
              <a:off x="1429187" y="2225546"/>
              <a:ext cx="137910" cy="676522"/>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47" name="Google Shape;520;p3"/>
            <p:cNvSpPr/>
            <p:nvPr/>
          </p:nvSpPr>
          <p:spPr>
            <a:xfrm rot="9693741">
              <a:off x="1379102" y="2238480"/>
              <a:ext cx="108303" cy="354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48" name="Google Shape;521;p3"/>
            <p:cNvSpPr/>
            <p:nvPr/>
          </p:nvSpPr>
          <p:spPr>
            <a:xfrm rot="9693741">
              <a:off x="1435419" y="455937"/>
              <a:ext cx="504597" cy="7625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49" name="Google Shape;522;p3"/>
            <p:cNvSpPr/>
            <p:nvPr/>
          </p:nvSpPr>
          <p:spPr>
            <a:xfrm rot="9693741">
              <a:off x="1381948" y="498136"/>
              <a:ext cx="296962" cy="3840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50" name="Google Shape;523;p3"/>
            <p:cNvSpPr/>
            <p:nvPr/>
          </p:nvSpPr>
          <p:spPr>
            <a:xfrm rot="9693741">
              <a:off x="1314667" y="2596357"/>
              <a:ext cx="96356" cy="666482"/>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51" name="Google Shape;524;p3"/>
            <p:cNvSpPr/>
            <p:nvPr/>
          </p:nvSpPr>
          <p:spPr>
            <a:xfrm rot="9693741">
              <a:off x="1288161" y="2602725"/>
              <a:ext cx="90431" cy="495695"/>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52" name="Google Shape;525;p3"/>
            <p:cNvSpPr/>
            <p:nvPr/>
          </p:nvSpPr>
          <p:spPr>
            <a:xfrm rot="9693741">
              <a:off x="1478254" y="1842756"/>
              <a:ext cx="254169" cy="811632"/>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53" name="Google Shape;526;p3"/>
            <p:cNvSpPr/>
            <p:nvPr/>
          </p:nvSpPr>
          <p:spPr>
            <a:xfrm rot="9693741">
              <a:off x="1449185" y="1860139"/>
              <a:ext cx="169327" cy="616247"/>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54" name="Google Shape;527;p3"/>
            <p:cNvSpPr/>
            <p:nvPr/>
          </p:nvSpPr>
          <p:spPr>
            <a:xfrm rot="9693741">
              <a:off x="1239321" y="2934930"/>
              <a:ext cx="75069" cy="507978"/>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55" name="Google Shape;528;p3"/>
            <p:cNvSpPr/>
            <p:nvPr/>
          </p:nvSpPr>
          <p:spPr>
            <a:xfrm rot="9693741">
              <a:off x="1217176" y="2938370"/>
              <a:ext cx="70351" cy="376215"/>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56" name="Google Shape;529;p3"/>
            <p:cNvSpPr/>
            <p:nvPr/>
          </p:nvSpPr>
          <p:spPr>
            <a:xfrm rot="9693741">
              <a:off x="1412333" y="2168707"/>
              <a:ext cx="416409" cy="4320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57" name="Google Shape;530;p3"/>
            <p:cNvSpPr/>
            <p:nvPr/>
          </p:nvSpPr>
          <p:spPr>
            <a:xfrm rot="9693741">
              <a:off x="1409207" y="2185047"/>
              <a:ext cx="331568" cy="387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58" name="Google Shape;531;p3"/>
            <p:cNvSpPr/>
            <p:nvPr/>
          </p:nvSpPr>
          <p:spPr>
            <a:xfrm rot="9693741">
              <a:off x="1489181" y="1418414"/>
              <a:ext cx="248736" cy="668691"/>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59" name="Google Shape;532;p3"/>
            <p:cNvSpPr/>
            <p:nvPr/>
          </p:nvSpPr>
          <p:spPr>
            <a:xfrm rot="9693741">
              <a:off x="1480247" y="1430936"/>
              <a:ext cx="183975" cy="579398"/>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60" name="Google Shape;533;p3"/>
            <p:cNvSpPr/>
            <p:nvPr/>
          </p:nvSpPr>
          <p:spPr>
            <a:xfrm rot="9693741">
              <a:off x="1454034" y="2001845"/>
              <a:ext cx="216367" cy="679903"/>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61" name="Google Shape;534;p3"/>
            <p:cNvSpPr/>
            <p:nvPr/>
          </p:nvSpPr>
          <p:spPr>
            <a:xfrm rot="9693741">
              <a:off x="1437470" y="2013778"/>
              <a:ext cx="163228" cy="589473"/>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62" name="Google Shape;535;p3"/>
            <p:cNvSpPr/>
            <p:nvPr/>
          </p:nvSpPr>
          <p:spPr>
            <a:xfrm rot="9693741">
              <a:off x="1367744" y="2495681"/>
              <a:ext cx="155104" cy="484517"/>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63" name="Google Shape;536;p3"/>
            <p:cNvSpPr/>
            <p:nvPr/>
          </p:nvSpPr>
          <p:spPr>
            <a:xfrm rot="9693741">
              <a:off x="1357813" y="2504921"/>
              <a:ext cx="116014" cy="419790"/>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64" name="Google Shape;537;p3"/>
            <p:cNvSpPr/>
            <p:nvPr/>
          </p:nvSpPr>
          <p:spPr>
            <a:xfrm rot="9693741">
              <a:off x="1162735" y="3112305"/>
              <a:ext cx="84396" cy="522469"/>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65" name="Google Shape;538;p3"/>
            <p:cNvSpPr/>
            <p:nvPr/>
          </p:nvSpPr>
          <p:spPr>
            <a:xfrm rot="9693741">
              <a:off x="1161877" y="3112444"/>
              <a:ext cx="72593" cy="4443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66" name="Google Shape;539;p3"/>
            <p:cNvSpPr/>
            <p:nvPr/>
          </p:nvSpPr>
          <p:spPr>
            <a:xfrm rot="9693741">
              <a:off x="477697" y="127020"/>
              <a:ext cx="1328512" cy="3236420"/>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848" name="Google Shape;540;p3"/>
          <p:cNvGrpSpPr/>
          <p:nvPr/>
        </p:nvGrpSpPr>
        <p:grpSpPr>
          <a:xfrm>
            <a:off x="7448220" y="106506"/>
            <a:ext cx="2249110" cy="3689458"/>
            <a:chOff x="0" y="0"/>
            <a:chExt cx="2249108" cy="3689456"/>
          </a:xfrm>
        </p:grpSpPr>
        <p:sp>
          <p:nvSpPr>
            <p:cNvPr id="768" name="Google Shape;541;p3"/>
            <p:cNvSpPr/>
            <p:nvPr/>
          </p:nvSpPr>
          <p:spPr>
            <a:xfrm rot="194251">
              <a:off x="102487" y="55365"/>
              <a:ext cx="2054519" cy="3319786"/>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769" name="Google Shape;542;p3"/>
            <p:cNvSpPr/>
            <p:nvPr/>
          </p:nvSpPr>
          <p:spPr>
            <a:xfrm rot="194251">
              <a:off x="1016005" y="1364641"/>
              <a:ext cx="745688" cy="5514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0" name="Google Shape;543;p3"/>
            <p:cNvSpPr/>
            <p:nvPr/>
          </p:nvSpPr>
          <p:spPr>
            <a:xfrm rot="194251">
              <a:off x="520230" y="1111082"/>
              <a:ext cx="136208" cy="1473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1" name="Google Shape;544;p3"/>
            <p:cNvSpPr/>
            <p:nvPr/>
          </p:nvSpPr>
          <p:spPr>
            <a:xfrm rot="194251">
              <a:off x="1061058" y="1428366"/>
              <a:ext cx="733440" cy="569323"/>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1"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2" name="Google Shape;545;p3"/>
            <p:cNvSpPr/>
            <p:nvPr/>
          </p:nvSpPr>
          <p:spPr>
            <a:xfrm rot="194251">
              <a:off x="1143150" y="1662017"/>
              <a:ext cx="726713" cy="560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3" name="Google Shape;546;p3"/>
            <p:cNvSpPr/>
            <p:nvPr/>
          </p:nvSpPr>
          <p:spPr>
            <a:xfrm rot="194251">
              <a:off x="915249" y="949017"/>
              <a:ext cx="559283" cy="6697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4" name="Google Shape;547;p3"/>
            <p:cNvSpPr/>
            <p:nvPr/>
          </p:nvSpPr>
          <p:spPr>
            <a:xfrm rot="194251">
              <a:off x="862028" y="2362711"/>
              <a:ext cx="256752" cy="2690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5" name="Google Shape;548;p3"/>
            <p:cNvSpPr/>
            <p:nvPr/>
          </p:nvSpPr>
          <p:spPr>
            <a:xfrm rot="194251">
              <a:off x="1086435" y="1492417"/>
              <a:ext cx="733407" cy="5726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6" name="Google Shape;549;p3"/>
            <p:cNvSpPr/>
            <p:nvPr/>
          </p:nvSpPr>
          <p:spPr>
            <a:xfrm rot="194251">
              <a:off x="1128174" y="1599743"/>
              <a:ext cx="730060" cy="542550"/>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7" name="Google Shape;550;p3"/>
            <p:cNvSpPr/>
            <p:nvPr/>
          </p:nvSpPr>
          <p:spPr>
            <a:xfrm rot="194251">
              <a:off x="728064" y="629929"/>
              <a:ext cx="565976" cy="573807"/>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8" name="Google Shape;551;p3"/>
            <p:cNvSpPr/>
            <p:nvPr/>
          </p:nvSpPr>
          <p:spPr>
            <a:xfrm rot="194251">
              <a:off x="697598" y="546001"/>
              <a:ext cx="544759" cy="592782"/>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79" name="Google Shape;552;p3"/>
            <p:cNvSpPr/>
            <p:nvPr/>
          </p:nvSpPr>
          <p:spPr>
            <a:xfrm rot="194251">
              <a:off x="870610" y="857110"/>
              <a:ext cx="561526" cy="692144"/>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0" name="Google Shape;553;p3"/>
            <p:cNvSpPr/>
            <p:nvPr/>
          </p:nvSpPr>
          <p:spPr>
            <a:xfrm rot="194251">
              <a:off x="1261202" y="772674"/>
              <a:ext cx="132861" cy="84837"/>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1" name="Google Shape;554;p3"/>
            <p:cNvSpPr/>
            <p:nvPr/>
          </p:nvSpPr>
          <p:spPr>
            <a:xfrm rot="194251">
              <a:off x="790579" y="840046"/>
              <a:ext cx="439843" cy="509051"/>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2" name="Google Shape;555;p3"/>
            <p:cNvSpPr/>
            <p:nvPr/>
          </p:nvSpPr>
          <p:spPr>
            <a:xfrm rot="194251">
              <a:off x="762008" y="705810"/>
              <a:ext cx="532477" cy="5648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3" name="Google Shape;556;p3"/>
            <p:cNvSpPr/>
            <p:nvPr/>
          </p:nvSpPr>
          <p:spPr>
            <a:xfrm rot="194251">
              <a:off x="961147" y="967269"/>
              <a:ext cx="517987" cy="7490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4" name="Google Shape;557;p3"/>
            <p:cNvSpPr/>
            <p:nvPr/>
          </p:nvSpPr>
          <p:spPr>
            <a:xfrm rot="194251">
              <a:off x="319918" y="31729"/>
              <a:ext cx="42435" cy="4119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5" name="Google Shape;558;p3"/>
            <p:cNvSpPr/>
            <p:nvPr/>
          </p:nvSpPr>
          <p:spPr>
            <a:xfrm rot="194251">
              <a:off x="372056" y="15740"/>
              <a:ext cx="81490" cy="498978"/>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6" name="Google Shape;559;p3"/>
            <p:cNvSpPr/>
            <p:nvPr/>
          </p:nvSpPr>
          <p:spPr>
            <a:xfrm rot="194251">
              <a:off x="401181" y="43147"/>
              <a:ext cx="121683" cy="522437"/>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7" name="Google Shape;560;p3"/>
            <p:cNvSpPr/>
            <p:nvPr/>
          </p:nvSpPr>
          <p:spPr>
            <a:xfrm rot="194251">
              <a:off x="426917" y="77687"/>
              <a:ext cx="145143" cy="5324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8" name="Google Shape;561;p3"/>
            <p:cNvSpPr/>
            <p:nvPr/>
          </p:nvSpPr>
          <p:spPr>
            <a:xfrm rot="194251">
              <a:off x="1236179" y="1961112"/>
              <a:ext cx="798163" cy="5492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89" name="Google Shape;562;p3"/>
            <p:cNvSpPr/>
            <p:nvPr/>
          </p:nvSpPr>
          <p:spPr>
            <a:xfrm rot="194251">
              <a:off x="1170817" y="3093663"/>
              <a:ext cx="145143" cy="180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0" name="Google Shape;563;p3"/>
            <p:cNvSpPr/>
            <p:nvPr/>
          </p:nvSpPr>
          <p:spPr>
            <a:xfrm rot="194251">
              <a:off x="1269806" y="3158627"/>
              <a:ext cx="68819" cy="199826"/>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1" name="Google Shape;564;p3"/>
            <p:cNvSpPr/>
            <p:nvPr/>
          </p:nvSpPr>
          <p:spPr>
            <a:xfrm rot="194251">
              <a:off x="1349828" y="2486917"/>
              <a:ext cx="743480" cy="3795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6"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2" name="Google Shape;565;p3"/>
            <p:cNvSpPr/>
            <p:nvPr/>
          </p:nvSpPr>
          <p:spPr>
            <a:xfrm rot="194251">
              <a:off x="1254289" y="2062120"/>
              <a:ext cx="814930" cy="5369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3" name="Google Shape;566;p3"/>
            <p:cNvSpPr/>
            <p:nvPr/>
          </p:nvSpPr>
          <p:spPr>
            <a:xfrm rot="194251">
              <a:off x="1199449" y="1879881"/>
              <a:ext cx="805994" cy="5481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4" name="Google Shape;567;p3"/>
            <p:cNvSpPr/>
            <p:nvPr/>
          </p:nvSpPr>
          <p:spPr>
            <a:xfrm rot="194251">
              <a:off x="1286289" y="2178927"/>
              <a:ext cx="810445" cy="4766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5" name="Google Shape;568;p3"/>
            <p:cNvSpPr/>
            <p:nvPr/>
          </p:nvSpPr>
          <p:spPr>
            <a:xfrm rot="194251">
              <a:off x="657481" y="493026"/>
              <a:ext cx="531373" cy="574912"/>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6" name="Google Shape;569;p3"/>
            <p:cNvSpPr/>
            <p:nvPr/>
          </p:nvSpPr>
          <p:spPr>
            <a:xfrm rot="194251">
              <a:off x="907408" y="401112"/>
              <a:ext cx="116094" cy="93772"/>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7" name="Google Shape;570;p3"/>
            <p:cNvSpPr/>
            <p:nvPr/>
          </p:nvSpPr>
          <p:spPr>
            <a:xfrm rot="194251">
              <a:off x="479558" y="260713"/>
              <a:ext cx="346038" cy="446537"/>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8" name="Google Shape;571;p3"/>
            <p:cNvSpPr/>
            <p:nvPr/>
          </p:nvSpPr>
          <p:spPr>
            <a:xfrm rot="194251">
              <a:off x="844544" y="801912"/>
              <a:ext cx="560388" cy="657505"/>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99" name="Google Shape;572;p3"/>
            <p:cNvSpPr/>
            <p:nvPr/>
          </p:nvSpPr>
          <p:spPr>
            <a:xfrm rot="194251">
              <a:off x="797671" y="2081350"/>
              <a:ext cx="242260" cy="2210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0" name="Google Shape;573;p3"/>
            <p:cNvSpPr/>
            <p:nvPr/>
          </p:nvSpPr>
          <p:spPr>
            <a:xfrm rot="194251">
              <a:off x="784359" y="2012744"/>
              <a:ext cx="215454" cy="2355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1" name="Google Shape;574;p3"/>
            <p:cNvSpPr/>
            <p:nvPr/>
          </p:nvSpPr>
          <p:spPr>
            <a:xfrm rot="194251">
              <a:off x="849187" y="2295257"/>
              <a:ext cx="270171" cy="2254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2" name="Google Shape;575;p3"/>
            <p:cNvSpPr/>
            <p:nvPr/>
          </p:nvSpPr>
          <p:spPr>
            <a:xfrm rot="194251">
              <a:off x="885704" y="2427695"/>
              <a:ext cx="253405" cy="2511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3" name="Google Shape;576;p3"/>
            <p:cNvSpPr/>
            <p:nvPr/>
          </p:nvSpPr>
          <p:spPr>
            <a:xfrm rot="194251">
              <a:off x="746180" y="1784941"/>
              <a:ext cx="183059" cy="2612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4" name="Google Shape;577;p3"/>
            <p:cNvSpPr/>
            <p:nvPr/>
          </p:nvSpPr>
          <p:spPr>
            <a:xfrm rot="194251">
              <a:off x="773392" y="1944901"/>
              <a:ext cx="209866" cy="2444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5" name="Google Shape;578;p3"/>
            <p:cNvSpPr/>
            <p:nvPr/>
          </p:nvSpPr>
          <p:spPr>
            <a:xfrm rot="194251">
              <a:off x="760983" y="1876762"/>
              <a:ext cx="197584" cy="2656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6" name="Google Shape;579;p3"/>
            <p:cNvSpPr/>
            <p:nvPr/>
          </p:nvSpPr>
          <p:spPr>
            <a:xfrm rot="194251">
              <a:off x="736541" y="1709211"/>
              <a:ext cx="173053" cy="2779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7" name="Google Shape;580;p3"/>
            <p:cNvSpPr/>
            <p:nvPr/>
          </p:nvSpPr>
          <p:spPr>
            <a:xfrm rot="194251">
              <a:off x="623810" y="462147"/>
              <a:ext cx="417522" cy="519091"/>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8" name="Google Shape;581;p3"/>
            <p:cNvSpPr/>
            <p:nvPr/>
          </p:nvSpPr>
          <p:spPr>
            <a:xfrm rot="194251">
              <a:off x="1150842" y="2968101"/>
              <a:ext cx="133965" cy="1897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09" name="Google Shape;582;p3"/>
            <p:cNvSpPr/>
            <p:nvPr/>
          </p:nvSpPr>
          <p:spPr>
            <a:xfrm rot="194251">
              <a:off x="1300697" y="2269095"/>
              <a:ext cx="808236" cy="4588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0" name="Google Shape;583;p3"/>
            <p:cNvSpPr/>
            <p:nvPr/>
          </p:nvSpPr>
          <p:spPr>
            <a:xfrm rot="194251">
              <a:off x="1125089" y="2873793"/>
              <a:ext cx="130619" cy="221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1" name="Google Shape;584;p3"/>
            <p:cNvSpPr/>
            <p:nvPr/>
          </p:nvSpPr>
          <p:spPr>
            <a:xfrm rot="194251">
              <a:off x="1085547" y="2798258"/>
              <a:ext cx="148489" cy="228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2" name="Google Shape;585;p3"/>
            <p:cNvSpPr/>
            <p:nvPr/>
          </p:nvSpPr>
          <p:spPr>
            <a:xfrm rot="194251">
              <a:off x="979070" y="2644458"/>
              <a:ext cx="219906" cy="2712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3" name="Google Shape;586;p3"/>
            <p:cNvSpPr/>
            <p:nvPr/>
          </p:nvSpPr>
          <p:spPr>
            <a:xfrm rot="194251">
              <a:off x="939290" y="2509119"/>
              <a:ext cx="217664" cy="288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4" name="Google Shape;587;p3"/>
            <p:cNvSpPr/>
            <p:nvPr/>
          </p:nvSpPr>
          <p:spPr>
            <a:xfrm rot="194251">
              <a:off x="351911" y="659574"/>
              <a:ext cx="84837" cy="1618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5" name="Google Shape;588;p3"/>
            <p:cNvSpPr/>
            <p:nvPr/>
          </p:nvSpPr>
          <p:spPr>
            <a:xfrm rot="194251">
              <a:off x="378226" y="728323"/>
              <a:ext cx="91531" cy="1607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6" name="Google Shape;589;p3"/>
            <p:cNvSpPr/>
            <p:nvPr/>
          </p:nvSpPr>
          <p:spPr>
            <a:xfrm rot="194251">
              <a:off x="324230" y="619010"/>
              <a:ext cx="91530" cy="114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7" name="Google Shape;590;p3"/>
            <p:cNvSpPr/>
            <p:nvPr/>
          </p:nvSpPr>
          <p:spPr>
            <a:xfrm rot="194251">
              <a:off x="412085" y="781597"/>
              <a:ext cx="88184" cy="1618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8" name="Google Shape;591;p3"/>
            <p:cNvSpPr/>
            <p:nvPr/>
          </p:nvSpPr>
          <p:spPr>
            <a:xfrm rot="194251">
              <a:off x="583331" y="510260"/>
              <a:ext cx="266791" cy="3873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19" name="Google Shape;592;p3"/>
            <p:cNvSpPr/>
            <p:nvPr/>
          </p:nvSpPr>
          <p:spPr>
            <a:xfrm rot="194251">
              <a:off x="545571" y="292286"/>
              <a:ext cx="379571" cy="540308"/>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0" name="Google Shape;593;p3"/>
            <p:cNvSpPr/>
            <p:nvPr/>
          </p:nvSpPr>
          <p:spPr>
            <a:xfrm rot="194251">
              <a:off x="507087" y="267552"/>
              <a:ext cx="373982" cy="4878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1" name="Google Shape;594;p3"/>
            <p:cNvSpPr/>
            <p:nvPr/>
          </p:nvSpPr>
          <p:spPr>
            <a:xfrm rot="194251">
              <a:off x="454959" y="930315"/>
              <a:ext cx="121683" cy="1674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2" name="Google Shape;595;p3"/>
            <p:cNvSpPr/>
            <p:nvPr/>
          </p:nvSpPr>
          <p:spPr>
            <a:xfrm rot="194251">
              <a:off x="557469" y="1250484"/>
              <a:ext cx="165222" cy="2534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3" name="Google Shape;596;p3"/>
            <p:cNvSpPr/>
            <p:nvPr/>
          </p:nvSpPr>
          <p:spPr>
            <a:xfrm rot="194251">
              <a:off x="703197" y="1649008"/>
              <a:ext cx="166326" cy="2734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4" name="Google Shape;597;p3"/>
            <p:cNvSpPr/>
            <p:nvPr/>
          </p:nvSpPr>
          <p:spPr>
            <a:xfrm rot="194251">
              <a:off x="637471" y="1563671"/>
              <a:ext cx="206519" cy="277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5"/>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5" name="Google Shape;598;p3"/>
            <p:cNvSpPr/>
            <p:nvPr/>
          </p:nvSpPr>
          <p:spPr>
            <a:xfrm rot="194251">
              <a:off x="599231" y="1459854"/>
              <a:ext cx="209866" cy="256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6" name="Google Shape;599;p3"/>
            <p:cNvSpPr/>
            <p:nvPr/>
          </p:nvSpPr>
          <p:spPr>
            <a:xfrm rot="194251">
              <a:off x="475828" y="988524"/>
              <a:ext cx="121683" cy="183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7" name="Google Shape;600;p3"/>
            <p:cNvSpPr/>
            <p:nvPr/>
          </p:nvSpPr>
          <p:spPr>
            <a:xfrm rot="194251">
              <a:off x="523827" y="1169371"/>
              <a:ext cx="171916" cy="221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28" name="Google Shape;601;p3"/>
            <p:cNvSpPr/>
            <p:nvPr/>
          </p:nvSpPr>
          <p:spPr>
            <a:xfrm rot="194251">
              <a:off x="1669353" y="1944494"/>
              <a:ext cx="452092" cy="516882"/>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29" name="Google Shape;602;p3"/>
            <p:cNvSpPr/>
            <p:nvPr/>
          </p:nvSpPr>
          <p:spPr>
            <a:xfrm rot="194251">
              <a:off x="1510604" y="1353958"/>
              <a:ext cx="337137" cy="231083"/>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0" name="Google Shape;603;p3"/>
            <p:cNvSpPr/>
            <p:nvPr/>
          </p:nvSpPr>
          <p:spPr>
            <a:xfrm rot="194251">
              <a:off x="847387" y="454914"/>
              <a:ext cx="433150" cy="298082"/>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1" name="Google Shape;604;p3"/>
            <p:cNvSpPr/>
            <p:nvPr/>
          </p:nvSpPr>
          <p:spPr>
            <a:xfrm rot="194251">
              <a:off x="322280" y="13866"/>
              <a:ext cx="275727" cy="213078"/>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2" name="Google Shape;605;p3"/>
            <p:cNvSpPr/>
            <p:nvPr/>
          </p:nvSpPr>
          <p:spPr>
            <a:xfrm rot="194251">
              <a:off x="310337" y="625846"/>
              <a:ext cx="118337" cy="315953"/>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3" name="Google Shape;606;p3"/>
            <p:cNvSpPr/>
            <p:nvPr/>
          </p:nvSpPr>
          <p:spPr>
            <a:xfrm rot="194251">
              <a:off x="447891" y="957080"/>
              <a:ext cx="92668" cy="205414"/>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4" name="Google Shape;607;p3"/>
            <p:cNvSpPr/>
            <p:nvPr/>
          </p:nvSpPr>
          <p:spPr>
            <a:xfrm rot="194251">
              <a:off x="696191" y="1893751"/>
              <a:ext cx="174157" cy="347177"/>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35" name="Google Shape;608;p3"/>
            <p:cNvSpPr/>
            <p:nvPr/>
          </p:nvSpPr>
          <p:spPr>
            <a:xfrm rot="194251">
              <a:off x="1070690" y="594087"/>
              <a:ext cx="317226" cy="423077"/>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36" name="Google Shape;609;p3"/>
            <p:cNvSpPr/>
            <p:nvPr/>
          </p:nvSpPr>
          <p:spPr>
            <a:xfrm rot="194251">
              <a:off x="939322" y="2759492"/>
              <a:ext cx="255614" cy="222148"/>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37" name="Google Shape;610;p3"/>
            <p:cNvSpPr/>
            <p:nvPr/>
          </p:nvSpPr>
          <p:spPr>
            <a:xfrm rot="194251">
              <a:off x="1374052" y="2545098"/>
              <a:ext cx="647466" cy="708842"/>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38" name="Google Shape;611;p3"/>
            <p:cNvSpPr/>
            <p:nvPr/>
          </p:nvSpPr>
          <p:spPr>
            <a:xfrm rot="194251">
              <a:off x="1250883" y="1767956"/>
              <a:ext cx="699941" cy="5313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39" name="Google Shape;612;p3"/>
            <p:cNvSpPr/>
            <p:nvPr/>
          </p:nvSpPr>
          <p:spPr>
            <a:xfrm rot="194251">
              <a:off x="845499" y="2181807"/>
              <a:ext cx="173099" cy="499011"/>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0" name="Google Shape;613;p3"/>
            <p:cNvSpPr/>
            <p:nvPr/>
          </p:nvSpPr>
          <p:spPr>
            <a:xfrm rot="194251">
              <a:off x="1040121" y="1145705"/>
              <a:ext cx="624040" cy="607274"/>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1" name="Google Shape;614;p3"/>
            <p:cNvSpPr/>
            <p:nvPr/>
          </p:nvSpPr>
          <p:spPr>
            <a:xfrm rot="194251">
              <a:off x="495572" y="202251"/>
              <a:ext cx="266791" cy="350556"/>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2" name="Google Shape;615;p3"/>
            <p:cNvSpPr/>
            <p:nvPr/>
          </p:nvSpPr>
          <p:spPr>
            <a:xfrm rot="194251">
              <a:off x="787908" y="237853"/>
              <a:ext cx="151836" cy="257855"/>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3" name="Google Shape;616;p3"/>
            <p:cNvSpPr/>
            <p:nvPr/>
          </p:nvSpPr>
          <p:spPr>
            <a:xfrm rot="194251">
              <a:off x="595676" y="1381423"/>
              <a:ext cx="125815" cy="468859"/>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4" name="Google Shape;617;p3"/>
            <p:cNvSpPr/>
            <p:nvPr/>
          </p:nvSpPr>
          <p:spPr>
            <a:xfrm rot="194251">
              <a:off x="1238108" y="2412323"/>
              <a:ext cx="222254" cy="586090"/>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5" name="Google Shape;618;p3"/>
            <p:cNvSpPr/>
            <p:nvPr/>
          </p:nvSpPr>
          <p:spPr>
            <a:xfrm rot="194251">
              <a:off x="968014" y="1745232"/>
              <a:ext cx="346340" cy="437601"/>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6" name="Google Shape;619;p3"/>
            <p:cNvSpPr/>
            <p:nvPr/>
          </p:nvSpPr>
          <p:spPr>
            <a:xfrm rot="194251">
              <a:off x="571927" y="811519"/>
              <a:ext cx="413071" cy="823864"/>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47" name="Google Shape;620;p3"/>
            <p:cNvSpPr/>
            <p:nvPr/>
          </p:nvSpPr>
          <p:spPr>
            <a:xfrm rot="194251">
              <a:off x="93431" y="294013"/>
              <a:ext cx="1581834" cy="3353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863" name="Google Shape;621;p3"/>
          <p:cNvGrpSpPr/>
          <p:nvPr/>
        </p:nvGrpSpPr>
        <p:grpSpPr>
          <a:xfrm>
            <a:off x="-878114" y="-759583"/>
            <a:ext cx="2546683" cy="2770484"/>
            <a:chOff x="0" y="0"/>
            <a:chExt cx="2546682" cy="2770482"/>
          </a:xfrm>
        </p:grpSpPr>
        <p:sp>
          <p:nvSpPr>
            <p:cNvPr id="849" name="Google Shape;622;p3"/>
            <p:cNvSpPr/>
            <p:nvPr/>
          </p:nvSpPr>
          <p:spPr>
            <a:xfrm rot="8742555">
              <a:off x="529631" y="215726"/>
              <a:ext cx="1487420" cy="2339031"/>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50" name="Google Shape;623;p3"/>
            <p:cNvSpPr/>
            <p:nvPr/>
          </p:nvSpPr>
          <p:spPr>
            <a:xfrm rot="8742555">
              <a:off x="706670" y="400444"/>
              <a:ext cx="1042415" cy="1710423"/>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51" name="Google Shape;624;p3"/>
            <p:cNvSpPr/>
            <p:nvPr/>
          </p:nvSpPr>
          <p:spPr>
            <a:xfrm rot="8742555">
              <a:off x="1152771" y="1824371"/>
              <a:ext cx="220979" cy="430306"/>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52" name="Google Shape;625;p3"/>
            <p:cNvSpPr/>
            <p:nvPr/>
          </p:nvSpPr>
          <p:spPr>
            <a:xfrm rot="8742555">
              <a:off x="796415" y="1601441"/>
              <a:ext cx="214329" cy="345231"/>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53" name="Google Shape;626;p3"/>
            <p:cNvSpPr/>
            <p:nvPr/>
          </p:nvSpPr>
          <p:spPr>
            <a:xfrm rot="8742555">
              <a:off x="1553830" y="948514"/>
              <a:ext cx="295204" cy="366106"/>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54" name="Google Shape;627;p3"/>
            <p:cNvSpPr/>
            <p:nvPr/>
          </p:nvSpPr>
          <p:spPr>
            <a:xfrm rot="8742555">
              <a:off x="1367846" y="543159"/>
              <a:ext cx="308809" cy="331080"/>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55" name="Google Shape;628;p3"/>
            <p:cNvSpPr/>
            <p:nvPr/>
          </p:nvSpPr>
          <p:spPr>
            <a:xfrm rot="8742555">
              <a:off x="1776991" y="1586802"/>
              <a:ext cx="236892" cy="715511"/>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56" name="Google Shape;629;p3"/>
            <p:cNvSpPr/>
            <p:nvPr/>
          </p:nvSpPr>
          <p:spPr>
            <a:xfrm rot="8742555">
              <a:off x="329749" y="584024"/>
              <a:ext cx="231004" cy="464507"/>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57" name="Google Shape;630;p3"/>
            <p:cNvSpPr/>
            <p:nvPr/>
          </p:nvSpPr>
          <p:spPr>
            <a:xfrm rot="8742555">
              <a:off x="873034" y="238528"/>
              <a:ext cx="391956" cy="173978"/>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58" name="Google Shape;631;p3"/>
            <p:cNvSpPr/>
            <p:nvPr/>
          </p:nvSpPr>
          <p:spPr>
            <a:xfrm rot="8742555">
              <a:off x="416477" y="1179630"/>
              <a:ext cx="196829" cy="275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59" name="Google Shape;632;p3"/>
            <p:cNvSpPr/>
            <p:nvPr/>
          </p:nvSpPr>
          <p:spPr>
            <a:xfrm rot="8742555">
              <a:off x="1536350" y="1742014"/>
              <a:ext cx="140467" cy="510358"/>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860" name="Google Shape;633;p3"/>
            <p:cNvSpPr/>
            <p:nvPr/>
          </p:nvSpPr>
          <p:spPr>
            <a:xfrm rot="8742555">
              <a:off x="1432170" y="1244614"/>
              <a:ext cx="336906" cy="617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861" name="Google Shape;634;p3"/>
            <p:cNvSpPr/>
            <p:nvPr/>
          </p:nvSpPr>
          <p:spPr>
            <a:xfrm rot="8742555">
              <a:off x="880234" y="441201"/>
              <a:ext cx="649660" cy="337881"/>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862" name="Google Shape;635;p3"/>
            <p:cNvSpPr/>
            <p:nvPr/>
          </p:nvSpPr>
          <p:spPr>
            <a:xfrm rot="8742555">
              <a:off x="563403" y="338618"/>
              <a:ext cx="1400194" cy="2034802"/>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6"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864" name="xx%"/>
          <p:cNvSpPr txBox="1">
            <a:spLocks noGrp="1"/>
          </p:cNvSpPr>
          <p:nvPr>
            <p:ph type="title" hasCustomPrompt="1"/>
          </p:nvPr>
        </p:nvSpPr>
        <p:spPr>
          <a:xfrm>
            <a:off x="1855349" y="630000"/>
            <a:ext cx="1922702" cy="1202400"/>
          </a:xfrm>
          <a:prstGeom prst="rect">
            <a:avLst/>
          </a:prstGeom>
        </p:spPr>
        <p:txBody>
          <a:bodyPr anchor="b">
            <a:normAutofit/>
          </a:bodyPr>
          <a:lstStyle>
            <a:lvl1pPr>
              <a:defRPr sz="8000">
                <a:solidFill>
                  <a:schemeClr val="accent4"/>
                </a:solidFill>
              </a:defRPr>
            </a:lvl1pPr>
          </a:lstStyle>
          <a:p>
            <a:r>
              <a:t>xx%</a:t>
            </a:r>
          </a:p>
        </p:txBody>
      </p:sp>
      <p:grpSp>
        <p:nvGrpSpPr>
          <p:cNvPr id="952" name="Google Shape;637;p3"/>
          <p:cNvGrpSpPr/>
          <p:nvPr/>
        </p:nvGrpSpPr>
        <p:grpSpPr>
          <a:xfrm>
            <a:off x="3385840" y="3721831"/>
            <a:ext cx="3920343" cy="2609570"/>
            <a:chOff x="0" y="0"/>
            <a:chExt cx="3920342" cy="2609569"/>
          </a:xfrm>
        </p:grpSpPr>
        <p:sp>
          <p:nvSpPr>
            <p:cNvPr id="865" name="Google Shape;638;p3"/>
            <p:cNvSpPr/>
            <p:nvPr/>
          </p:nvSpPr>
          <p:spPr>
            <a:xfrm rot="17755314" flipH="1">
              <a:off x="1682847" y="1104051"/>
              <a:ext cx="759135" cy="4264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66" name="Google Shape;639;p3"/>
            <p:cNvSpPr/>
            <p:nvPr/>
          </p:nvSpPr>
          <p:spPr>
            <a:xfrm rot="17755314" flipH="1">
              <a:off x="850899" y="1066113"/>
              <a:ext cx="683199" cy="3840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67" name="Google Shape;640;p3"/>
            <p:cNvSpPr/>
            <p:nvPr/>
          </p:nvSpPr>
          <p:spPr>
            <a:xfrm rot="17755314" flipH="1">
              <a:off x="405173" y="1120078"/>
              <a:ext cx="491197" cy="2757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68" name="Google Shape;641;p3"/>
            <p:cNvSpPr/>
            <p:nvPr/>
          </p:nvSpPr>
          <p:spPr>
            <a:xfrm rot="17755314" flipH="1">
              <a:off x="58165" y="1096038"/>
              <a:ext cx="387349" cy="3717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69" name="Google Shape;642;p3"/>
            <p:cNvSpPr/>
            <p:nvPr/>
          </p:nvSpPr>
          <p:spPr>
            <a:xfrm rot="17755314" flipH="1">
              <a:off x="2496896" y="1522529"/>
              <a:ext cx="947823" cy="190764"/>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0" name="Google Shape;643;p3"/>
            <p:cNvSpPr/>
            <p:nvPr/>
          </p:nvSpPr>
          <p:spPr>
            <a:xfrm rot="17755314" flipH="1">
              <a:off x="2527381" y="1648282"/>
              <a:ext cx="715594" cy="114224"/>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71" name="Google Shape;644;p3"/>
            <p:cNvSpPr/>
            <p:nvPr/>
          </p:nvSpPr>
          <p:spPr>
            <a:xfrm rot="17755314" flipH="1">
              <a:off x="1991939" y="1059599"/>
              <a:ext cx="627375" cy="4364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2" name="Google Shape;645;p3"/>
            <p:cNvSpPr/>
            <p:nvPr/>
          </p:nvSpPr>
          <p:spPr>
            <a:xfrm rot="17755314" flipH="1">
              <a:off x="1967588" y="1163559"/>
              <a:ext cx="485608" cy="293608"/>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73" name="Google Shape;646;p3"/>
            <p:cNvSpPr/>
            <p:nvPr/>
          </p:nvSpPr>
          <p:spPr>
            <a:xfrm rot="17755314" flipH="1">
              <a:off x="528930" y="1018078"/>
              <a:ext cx="655321" cy="457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4" name="Google Shape;647;p3"/>
            <p:cNvSpPr/>
            <p:nvPr/>
          </p:nvSpPr>
          <p:spPr>
            <a:xfrm rot="17755314" flipH="1">
              <a:off x="501622" y="1127386"/>
              <a:ext cx="507964" cy="304752"/>
            </a:xfrm>
            <a:custGeom>
              <a:avLst/>
              <a:gdLst/>
              <a:ahLst/>
              <a:cxnLst>
                <a:cxn ang="0">
                  <a:pos x="wd2" y="hd2"/>
                </a:cxn>
                <a:cxn ang="5400000">
                  <a:pos x="wd2" y="hd2"/>
                </a:cxn>
                <a:cxn ang="10800000">
                  <a:pos x="wd2" y="hd2"/>
                </a:cxn>
                <a:cxn ang="16200000">
                  <a:pos x="wd2" y="hd2"/>
                </a:cxn>
              </a:cxnLst>
              <a:rect l="0" t="0" r="r" b="b"/>
              <a:pathLst>
                <a:path w="21600" h="21600" extrusionOk="0">
                  <a:moveTo>
                    <a:pt x="3073" y="19591"/>
                  </a:moveTo>
                  <a:cubicBezTo>
                    <a:pt x="2885" y="19911"/>
                    <a:pt x="2698" y="20236"/>
                    <a:pt x="2516" y="20573"/>
                  </a:cubicBezTo>
                  <a:cubicBezTo>
                    <a:pt x="2708" y="20253"/>
                    <a:pt x="2893" y="19925"/>
                    <a:pt x="3073"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3"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5" name="Google Shape;648;p3"/>
            <p:cNvSpPr/>
            <p:nvPr/>
          </p:nvSpPr>
          <p:spPr>
            <a:xfrm rot="17755314" flipH="1">
              <a:off x="2185259" y="1302421"/>
              <a:ext cx="960105" cy="4320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6" name="Google Shape;649;p3"/>
            <p:cNvSpPr/>
            <p:nvPr/>
          </p:nvSpPr>
          <p:spPr>
            <a:xfrm rot="17755314" flipH="1">
              <a:off x="2182079" y="1446937"/>
              <a:ext cx="732362" cy="282463"/>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77" name="Google Shape;650;p3"/>
            <p:cNvSpPr/>
            <p:nvPr/>
          </p:nvSpPr>
          <p:spPr>
            <a:xfrm rot="17755314" flipH="1">
              <a:off x="2495688" y="1344362"/>
              <a:ext cx="741264" cy="488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78" name="Google Shape;651;p3"/>
            <p:cNvSpPr/>
            <p:nvPr/>
          </p:nvSpPr>
          <p:spPr>
            <a:xfrm rot="17755314" flipH="1">
              <a:off x="2517383" y="1330073"/>
              <a:ext cx="653078" cy="3952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79" name="Google Shape;652;p3"/>
            <p:cNvSpPr/>
            <p:nvPr/>
          </p:nvSpPr>
          <p:spPr>
            <a:xfrm rot="17755314" flipH="1">
              <a:off x="2666713" y="1570307"/>
              <a:ext cx="887515" cy="126708"/>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80" name="Google Shape;653;p3"/>
            <p:cNvSpPr/>
            <p:nvPr/>
          </p:nvSpPr>
          <p:spPr>
            <a:xfrm rot="17755314" flipH="1">
              <a:off x="2764755" y="1524310"/>
              <a:ext cx="759136" cy="113856"/>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81" name="Google Shape;654;p3"/>
            <p:cNvSpPr/>
            <p:nvPr/>
          </p:nvSpPr>
          <p:spPr>
            <a:xfrm rot="17755314" flipH="1">
              <a:off x="1839518" y="1273973"/>
              <a:ext cx="966765" cy="374565"/>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82" name="Google Shape;655;p3"/>
            <p:cNvSpPr/>
            <p:nvPr/>
          </p:nvSpPr>
          <p:spPr>
            <a:xfrm rot="17755314" flipH="1">
              <a:off x="1955401" y="1224343"/>
              <a:ext cx="820514" cy="3527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83" name="Google Shape;656;p3"/>
            <p:cNvSpPr/>
            <p:nvPr/>
          </p:nvSpPr>
          <p:spPr>
            <a:xfrm rot="17755314" flipH="1">
              <a:off x="2014573" y="1333490"/>
              <a:ext cx="703312" cy="190931"/>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84" name="Google Shape;657;p3"/>
            <p:cNvSpPr/>
            <p:nvPr/>
          </p:nvSpPr>
          <p:spPr>
            <a:xfrm rot="17755314" flipH="1">
              <a:off x="2054154" y="1308719"/>
              <a:ext cx="619578" cy="145148"/>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85" name="Google Shape;658;p3"/>
            <p:cNvSpPr/>
            <p:nvPr/>
          </p:nvSpPr>
          <p:spPr>
            <a:xfrm rot="17755314" flipH="1">
              <a:off x="1510898" y="1198689"/>
              <a:ext cx="693272" cy="210509"/>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86" name="Google Shape;659;p3"/>
            <p:cNvSpPr/>
            <p:nvPr/>
          </p:nvSpPr>
          <p:spPr>
            <a:xfrm rot="17755314" flipH="1">
              <a:off x="1584197" y="1163101"/>
              <a:ext cx="597255" cy="2020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87" name="Google Shape;660;p3"/>
            <p:cNvSpPr/>
            <p:nvPr/>
          </p:nvSpPr>
          <p:spPr>
            <a:xfrm rot="17755314" flipH="1">
              <a:off x="2156939" y="1278021"/>
              <a:ext cx="752442" cy="258066"/>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88" name="Google Shape;661;p3"/>
            <p:cNvSpPr/>
            <p:nvPr/>
          </p:nvSpPr>
          <p:spPr>
            <a:xfrm rot="17755314" flipH="1">
              <a:off x="2457135" y="1209385"/>
              <a:ext cx="407496" cy="138421"/>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89" name="Google Shape;662;p3"/>
            <p:cNvSpPr/>
            <p:nvPr/>
          </p:nvSpPr>
          <p:spPr>
            <a:xfrm rot="17755314" flipH="1">
              <a:off x="1058377" y="1179714"/>
              <a:ext cx="662014" cy="200535"/>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90" name="Google Shape;663;p3"/>
            <p:cNvSpPr/>
            <p:nvPr/>
          </p:nvSpPr>
          <p:spPr>
            <a:xfrm rot="17755314" flipH="1">
              <a:off x="1317092" y="1111444"/>
              <a:ext cx="358333" cy="108301"/>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91" name="Google Shape;664;p3"/>
            <p:cNvSpPr/>
            <p:nvPr/>
          </p:nvSpPr>
          <p:spPr>
            <a:xfrm rot="17755314" flipH="1">
              <a:off x="2404568" y="1395856"/>
              <a:ext cx="867435" cy="295415"/>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92" name="Google Shape;665;p3"/>
            <p:cNvSpPr/>
            <p:nvPr/>
          </p:nvSpPr>
          <p:spPr>
            <a:xfrm rot="17755314" flipH="1">
              <a:off x="2752746" y="1316691"/>
              <a:ext cx="469980" cy="159639"/>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93" name="Google Shape;666;p3"/>
            <p:cNvSpPr/>
            <p:nvPr/>
          </p:nvSpPr>
          <p:spPr>
            <a:xfrm rot="17755314" flipH="1">
              <a:off x="744000" y="1095120"/>
              <a:ext cx="596151" cy="3014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94" name="Google Shape;667;p3"/>
            <p:cNvSpPr/>
            <p:nvPr/>
          </p:nvSpPr>
          <p:spPr>
            <a:xfrm rot="17755314" flipH="1">
              <a:off x="887358" y="1061939"/>
              <a:ext cx="430890" cy="2456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95" name="Google Shape;668;p3"/>
            <p:cNvSpPr/>
            <p:nvPr/>
          </p:nvSpPr>
          <p:spPr>
            <a:xfrm rot="17755314" flipH="1">
              <a:off x="1332923" y="1101681"/>
              <a:ext cx="752442" cy="380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96" name="Google Shape;669;p3"/>
            <p:cNvSpPr/>
            <p:nvPr/>
          </p:nvSpPr>
          <p:spPr>
            <a:xfrm rot="17755314" flipH="1">
              <a:off x="1514934" y="1058537"/>
              <a:ext cx="545917" cy="3114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97" name="Google Shape;670;p3"/>
            <p:cNvSpPr/>
            <p:nvPr/>
          </p:nvSpPr>
          <p:spPr>
            <a:xfrm rot="17755314" flipH="1">
              <a:off x="637862" y="1111975"/>
              <a:ext cx="455455" cy="2277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898" name="Google Shape;671;p3"/>
            <p:cNvSpPr/>
            <p:nvPr/>
          </p:nvSpPr>
          <p:spPr>
            <a:xfrm rot="17755314" flipH="1">
              <a:off x="746376" y="1083155"/>
              <a:ext cx="328213" cy="1875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99" name="Google Shape;672;p3"/>
            <p:cNvSpPr/>
            <p:nvPr/>
          </p:nvSpPr>
          <p:spPr>
            <a:xfrm rot="17755314" flipH="1">
              <a:off x="1299425" y="1223428"/>
              <a:ext cx="571586" cy="205388"/>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00" name="Google Shape;673;p3"/>
            <p:cNvSpPr/>
            <p:nvPr/>
          </p:nvSpPr>
          <p:spPr>
            <a:xfrm rot="17755314" flipH="1">
              <a:off x="1330112" y="1206999"/>
              <a:ext cx="493440" cy="148193"/>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1" name="Google Shape;674;p3"/>
            <p:cNvSpPr/>
            <p:nvPr/>
          </p:nvSpPr>
          <p:spPr>
            <a:xfrm rot="17755314" flipH="1">
              <a:off x="1669970" y="1265431"/>
              <a:ext cx="697757" cy="142002"/>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02" name="Google Shape;675;p3"/>
            <p:cNvSpPr/>
            <p:nvPr/>
          </p:nvSpPr>
          <p:spPr>
            <a:xfrm rot="17755314" flipH="1">
              <a:off x="1753811" y="1226583"/>
              <a:ext cx="591699" cy="1317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3" name="Google Shape;676;p3"/>
            <p:cNvSpPr/>
            <p:nvPr/>
          </p:nvSpPr>
          <p:spPr>
            <a:xfrm rot="17755314" flipH="1">
              <a:off x="1208336" y="1237842"/>
              <a:ext cx="697723" cy="143107"/>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04" name="Google Shape;677;p3"/>
            <p:cNvSpPr/>
            <p:nvPr/>
          </p:nvSpPr>
          <p:spPr>
            <a:xfrm rot="17755314" flipH="1">
              <a:off x="1292152" y="1200114"/>
              <a:ext cx="591700" cy="1306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5" name="Google Shape;678;p3"/>
            <p:cNvSpPr/>
            <p:nvPr/>
          </p:nvSpPr>
          <p:spPr>
            <a:xfrm rot="17755314" flipH="1">
              <a:off x="959408" y="1196410"/>
              <a:ext cx="497892" cy="101607"/>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06" name="Google Shape;679;p3"/>
            <p:cNvSpPr/>
            <p:nvPr/>
          </p:nvSpPr>
          <p:spPr>
            <a:xfrm rot="17755314" flipH="1">
              <a:off x="1018495" y="1171302"/>
              <a:ext cx="421987" cy="90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7" name="Google Shape;680;p3"/>
            <p:cNvSpPr/>
            <p:nvPr/>
          </p:nvSpPr>
          <p:spPr>
            <a:xfrm rot="17755314" flipH="1">
              <a:off x="258895" y="1129617"/>
              <a:ext cx="440963" cy="282497"/>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08" name="Google Shape;681;p3"/>
            <p:cNvSpPr/>
            <p:nvPr/>
          </p:nvSpPr>
          <p:spPr>
            <a:xfrm rot="17755314" flipH="1">
              <a:off x="324188" y="1111559"/>
              <a:ext cx="366165" cy="260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09" name="Google Shape;682;p3"/>
            <p:cNvSpPr/>
            <p:nvPr/>
          </p:nvSpPr>
          <p:spPr>
            <a:xfrm rot="17755314" flipH="1">
              <a:off x="2190973" y="372113"/>
              <a:ext cx="335550" cy="803780"/>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0" name="Google Shape;683;p3"/>
            <p:cNvSpPr/>
            <p:nvPr/>
          </p:nvSpPr>
          <p:spPr>
            <a:xfrm rot="17755314" flipH="1">
              <a:off x="1187345" y="513450"/>
              <a:ext cx="101161" cy="781458"/>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1" name="Google Shape;684;p3"/>
            <p:cNvSpPr/>
            <p:nvPr/>
          </p:nvSpPr>
          <p:spPr>
            <a:xfrm rot="17755314" flipH="1">
              <a:off x="631903" y="719537"/>
              <a:ext cx="72903" cy="562684"/>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2" name="Google Shape;685;p3"/>
            <p:cNvSpPr/>
            <p:nvPr/>
          </p:nvSpPr>
          <p:spPr>
            <a:xfrm rot="17755314" flipH="1">
              <a:off x="348845" y="848304"/>
              <a:ext cx="178162" cy="510173"/>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13" name="Google Shape;686;p3"/>
            <p:cNvSpPr/>
            <p:nvPr/>
          </p:nvSpPr>
          <p:spPr>
            <a:xfrm rot="17755314" flipH="1">
              <a:off x="2728075" y="448140"/>
              <a:ext cx="632998" cy="725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14" name="Google Shape;687;p3"/>
            <p:cNvSpPr/>
            <p:nvPr/>
          </p:nvSpPr>
          <p:spPr>
            <a:xfrm rot="17755314" flipH="1">
              <a:off x="2728658" y="447776"/>
              <a:ext cx="500133" cy="514624"/>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15" name="Google Shape;688;p3"/>
            <p:cNvSpPr/>
            <p:nvPr/>
          </p:nvSpPr>
          <p:spPr>
            <a:xfrm rot="17755314" flipH="1">
              <a:off x="948592" y="548713"/>
              <a:ext cx="151388" cy="78815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16" name="Google Shape;689;p3"/>
            <p:cNvSpPr/>
            <p:nvPr/>
          </p:nvSpPr>
          <p:spPr>
            <a:xfrm rot="17755314" flipH="1">
              <a:off x="875403" y="628048"/>
              <a:ext cx="96278" cy="589424"/>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17" name="Google Shape;690;p3"/>
            <p:cNvSpPr/>
            <p:nvPr/>
          </p:nvSpPr>
          <p:spPr>
            <a:xfrm rot="17755314" flipH="1">
              <a:off x="2591547" y="322415"/>
              <a:ext cx="490094" cy="9288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18" name="Google Shape;691;p3"/>
            <p:cNvSpPr/>
            <p:nvPr/>
          </p:nvSpPr>
          <p:spPr>
            <a:xfrm rot="17755314" flipH="1">
              <a:off x="2538873" y="355379"/>
              <a:ext cx="404116" cy="674297"/>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19" name="Google Shape;692;p3"/>
            <p:cNvSpPr/>
            <p:nvPr/>
          </p:nvSpPr>
          <p:spPr>
            <a:xfrm rot="17755314" flipH="1">
              <a:off x="2590295" y="529344"/>
              <a:ext cx="806022" cy="370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20" name="Google Shape;693;p3"/>
            <p:cNvSpPr/>
            <p:nvPr/>
          </p:nvSpPr>
          <p:spPr>
            <a:xfrm rot="17755314" flipH="1">
              <a:off x="2636405" y="601206"/>
              <a:ext cx="683198" cy="3460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21" name="Google Shape;694;p3"/>
            <p:cNvSpPr/>
            <p:nvPr/>
          </p:nvSpPr>
          <p:spPr>
            <a:xfrm rot="17755314" flipH="1">
              <a:off x="2994730" y="554398"/>
              <a:ext cx="659771" cy="591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22" name="Google Shape;695;p3"/>
            <p:cNvSpPr/>
            <p:nvPr/>
          </p:nvSpPr>
          <p:spPr>
            <a:xfrm rot="17755314" flipH="1">
              <a:off x="3052973" y="649231"/>
              <a:ext cx="549230" cy="5302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23" name="Google Shape;696;p3"/>
            <p:cNvSpPr/>
            <p:nvPr/>
          </p:nvSpPr>
          <p:spPr>
            <a:xfrm rot="17755314" flipH="1">
              <a:off x="2201840" y="239372"/>
              <a:ext cx="530287" cy="89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24" name="Google Shape;697;p3"/>
            <p:cNvSpPr/>
            <p:nvPr/>
          </p:nvSpPr>
          <p:spPr>
            <a:xfrm rot="17755314" flipH="1">
              <a:off x="2278157" y="363085"/>
              <a:ext cx="428681" cy="7848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25" name="Google Shape;698;p3"/>
            <p:cNvSpPr/>
            <p:nvPr/>
          </p:nvSpPr>
          <p:spPr>
            <a:xfrm rot="17755314" flipH="1">
              <a:off x="2258085" y="582995"/>
              <a:ext cx="657529" cy="301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26" name="Google Shape;699;p3"/>
            <p:cNvSpPr/>
            <p:nvPr/>
          </p:nvSpPr>
          <p:spPr>
            <a:xfrm rot="17755314" flipH="1">
              <a:off x="2293292" y="634585"/>
              <a:ext cx="562650" cy="286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27" name="Google Shape;700;p3"/>
            <p:cNvSpPr/>
            <p:nvPr/>
          </p:nvSpPr>
          <p:spPr>
            <a:xfrm rot="17755314" flipH="1">
              <a:off x="1947822" y="466747"/>
              <a:ext cx="175386" cy="782562"/>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28" name="Google Shape;701;p3"/>
            <p:cNvSpPr/>
            <p:nvPr/>
          </p:nvSpPr>
          <p:spPr>
            <a:xfrm rot="17755314" flipH="1">
              <a:off x="2005260" y="553620"/>
              <a:ext cx="128381" cy="688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29" name="Google Shape;702;p3"/>
            <p:cNvSpPr/>
            <p:nvPr/>
          </p:nvSpPr>
          <p:spPr>
            <a:xfrm rot="17755314" flipH="1">
              <a:off x="2507245" y="487889"/>
              <a:ext cx="438721" cy="659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0" name="Google Shape;703;p3"/>
            <p:cNvSpPr/>
            <p:nvPr/>
          </p:nvSpPr>
          <p:spPr>
            <a:xfrm rot="17755314" flipH="1">
              <a:off x="2705418" y="804552"/>
              <a:ext cx="259003" cy="331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31" name="Google Shape;704;p3"/>
            <p:cNvSpPr/>
            <p:nvPr/>
          </p:nvSpPr>
          <p:spPr>
            <a:xfrm rot="17755314" flipH="1">
              <a:off x="1340467" y="506768"/>
              <a:ext cx="137906" cy="676504"/>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2" name="Google Shape;705;p3"/>
            <p:cNvSpPr/>
            <p:nvPr/>
          </p:nvSpPr>
          <p:spPr>
            <a:xfrm rot="17755314" flipH="1">
              <a:off x="1493384" y="751116"/>
              <a:ext cx="108301" cy="354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33" name="Google Shape;706;p3"/>
            <p:cNvSpPr/>
            <p:nvPr/>
          </p:nvSpPr>
          <p:spPr>
            <a:xfrm rot="17755314" flipH="1">
              <a:off x="2893686" y="500716"/>
              <a:ext cx="504584" cy="7624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4" name="Google Shape;707;p3"/>
            <p:cNvSpPr/>
            <p:nvPr/>
          </p:nvSpPr>
          <p:spPr>
            <a:xfrm rot="17755314" flipH="1">
              <a:off x="3122786" y="865034"/>
              <a:ext cx="296955" cy="3840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35" name="Google Shape;708;p3"/>
            <p:cNvSpPr/>
            <p:nvPr/>
          </p:nvSpPr>
          <p:spPr>
            <a:xfrm rot="17755314" flipH="1">
              <a:off x="980956" y="598284"/>
              <a:ext cx="96353" cy="666465"/>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36" name="Google Shape;709;p3"/>
            <p:cNvSpPr/>
            <p:nvPr/>
          </p:nvSpPr>
          <p:spPr>
            <a:xfrm rot="17755314" flipH="1">
              <a:off x="1058430" y="723185"/>
              <a:ext cx="90429" cy="495682"/>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7" name="Google Shape;710;p3"/>
            <p:cNvSpPr/>
            <p:nvPr/>
          </p:nvSpPr>
          <p:spPr>
            <a:xfrm rot="17755314" flipH="1">
              <a:off x="1608843" y="373993"/>
              <a:ext cx="254162" cy="811612"/>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38" name="Google Shape;711;p3"/>
            <p:cNvSpPr/>
            <p:nvPr/>
          </p:nvSpPr>
          <p:spPr>
            <a:xfrm rot="17755314" flipH="1">
              <a:off x="1721574" y="553023"/>
              <a:ext cx="169323" cy="616231"/>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39" name="Google Shape;712;p3"/>
            <p:cNvSpPr/>
            <p:nvPr/>
          </p:nvSpPr>
          <p:spPr>
            <a:xfrm rot="17755314" flipH="1">
              <a:off x="723293" y="729012"/>
              <a:ext cx="75068" cy="507965"/>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40" name="Google Shape;713;p3"/>
            <p:cNvSpPr/>
            <p:nvPr/>
          </p:nvSpPr>
          <p:spPr>
            <a:xfrm rot="17755314" flipH="1">
              <a:off x="784369" y="827320"/>
              <a:ext cx="70349" cy="376204"/>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1" name="Google Shape;714;p3"/>
            <p:cNvSpPr/>
            <p:nvPr/>
          </p:nvSpPr>
          <p:spPr>
            <a:xfrm rot="17755314" flipH="1">
              <a:off x="1394713" y="530982"/>
              <a:ext cx="416399" cy="432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42" name="Google Shape;715;p3"/>
            <p:cNvSpPr/>
            <p:nvPr/>
          </p:nvSpPr>
          <p:spPr>
            <a:xfrm rot="17755314" flipH="1">
              <a:off x="1437132" y="599241"/>
              <a:ext cx="331560" cy="387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3" name="Google Shape;716;p3"/>
            <p:cNvSpPr/>
            <p:nvPr/>
          </p:nvSpPr>
          <p:spPr>
            <a:xfrm rot="17755314" flipH="1">
              <a:off x="2104205" y="501901"/>
              <a:ext cx="248729" cy="668674"/>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44" name="Google Shape;717;p3"/>
            <p:cNvSpPr/>
            <p:nvPr/>
          </p:nvSpPr>
          <p:spPr>
            <a:xfrm rot="17755314" flipH="1">
              <a:off x="2163053" y="591692"/>
              <a:ext cx="183970" cy="579383"/>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5" name="Google Shape;718;p3"/>
            <p:cNvSpPr/>
            <p:nvPr/>
          </p:nvSpPr>
          <p:spPr>
            <a:xfrm rot="17755314" flipH="1">
              <a:off x="1529699" y="470466"/>
              <a:ext cx="216361" cy="679885"/>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46" name="Google Shape;719;p3"/>
            <p:cNvSpPr/>
            <p:nvPr/>
          </p:nvSpPr>
          <p:spPr>
            <a:xfrm rot="17755314" flipH="1">
              <a:off x="1583647" y="562780"/>
              <a:ext cx="163224" cy="589457"/>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7" name="Google Shape;720;p3"/>
            <p:cNvSpPr/>
            <p:nvPr/>
          </p:nvSpPr>
          <p:spPr>
            <a:xfrm rot="17755314" flipH="1">
              <a:off x="1152342" y="632481"/>
              <a:ext cx="155100" cy="484504"/>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48" name="Google Shape;721;p3"/>
            <p:cNvSpPr/>
            <p:nvPr/>
          </p:nvSpPr>
          <p:spPr>
            <a:xfrm rot="17755314" flipH="1">
              <a:off x="1190974" y="697080"/>
              <a:ext cx="116010" cy="419779"/>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49" name="Google Shape;722;p3"/>
            <p:cNvSpPr/>
            <p:nvPr/>
          </p:nvSpPr>
          <p:spPr>
            <a:xfrm rot="17755314" flipH="1">
              <a:off x="526219" y="769028"/>
              <a:ext cx="84395" cy="52245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50" name="Google Shape;723;p3"/>
            <p:cNvSpPr/>
            <p:nvPr/>
          </p:nvSpPr>
          <p:spPr>
            <a:xfrm rot="17755314" flipH="1">
              <a:off x="569842" y="819873"/>
              <a:ext cx="72592" cy="4443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51" name="Google Shape;724;p3"/>
            <p:cNvSpPr/>
            <p:nvPr/>
          </p:nvSpPr>
          <p:spPr>
            <a:xfrm rot="17755314" flipH="1">
              <a:off x="1510370" y="-313383"/>
              <a:ext cx="1328477" cy="3236336"/>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983" name="Google Shape;725;p3"/>
          <p:cNvGrpSpPr/>
          <p:nvPr/>
        </p:nvGrpSpPr>
        <p:grpSpPr>
          <a:xfrm>
            <a:off x="5518417" y="3357216"/>
            <a:ext cx="3625534" cy="3625533"/>
            <a:chOff x="0" y="0"/>
            <a:chExt cx="3625532" cy="3625532"/>
          </a:xfrm>
        </p:grpSpPr>
        <p:grpSp>
          <p:nvGrpSpPr>
            <p:cNvPr id="955" name="Google Shape;726;p3"/>
            <p:cNvGrpSpPr/>
            <p:nvPr/>
          </p:nvGrpSpPr>
          <p:grpSpPr>
            <a:xfrm>
              <a:off x="803363" y="2455094"/>
              <a:ext cx="8982" cy="8982"/>
              <a:chOff x="0" y="0"/>
              <a:chExt cx="8980" cy="8980"/>
            </a:xfrm>
          </p:grpSpPr>
          <p:sp>
            <p:nvSpPr>
              <p:cNvPr id="953" name="Line"/>
              <p:cNvSpPr/>
              <p:nvPr/>
            </p:nvSpPr>
            <p:spPr>
              <a:xfrm flipH="1" flipV="1">
                <a:off x="0" y="0"/>
                <a:ext cx="8981" cy="8981"/>
              </a:xfrm>
              <a:prstGeom prst="line">
                <a:avLst/>
              </a:prstGeom>
              <a:noFill/>
              <a:ln w="12700" cap="flat">
                <a:noFill/>
                <a:miter lim="400000"/>
              </a:ln>
              <a:effectLst/>
            </p:spPr>
            <p:txBody>
              <a:bodyPr wrap="square" lIns="45719" tIns="45719" rIns="45719" bIns="45719" numCol="1" anchor="t">
                <a:noAutofit/>
              </a:bodyPr>
              <a:lstStyle/>
              <a:p>
                <a:endParaRPr/>
              </a:p>
            </p:txBody>
          </p:sp>
          <p:sp>
            <p:nvSpPr>
              <p:cNvPr id="954" name="Line"/>
              <p:cNvSpPr/>
              <p:nvPr/>
            </p:nvSpPr>
            <p:spPr>
              <a:xfrm>
                <a:off x="0" y="0"/>
                <a:ext cx="8981" cy="898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956" name="Google Shape;727;p3"/>
            <p:cNvSpPr/>
            <p:nvPr/>
          </p:nvSpPr>
          <p:spPr>
            <a:xfrm rot="18900000">
              <a:off x="619158" y="442735"/>
              <a:ext cx="2387216" cy="2740062"/>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57" name="Google Shape;728;p3"/>
            <p:cNvSpPr/>
            <p:nvPr/>
          </p:nvSpPr>
          <p:spPr>
            <a:xfrm rot="18900000">
              <a:off x="2562502" y="1215824"/>
              <a:ext cx="46894" cy="558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58" name="Google Shape;729;p3"/>
            <p:cNvSpPr/>
            <p:nvPr/>
          </p:nvSpPr>
          <p:spPr>
            <a:xfrm rot="18900000">
              <a:off x="1133657" y="901169"/>
              <a:ext cx="1722748" cy="1980675"/>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5"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59" name="Google Shape;730;p3"/>
            <p:cNvSpPr/>
            <p:nvPr/>
          </p:nvSpPr>
          <p:spPr>
            <a:xfrm rot="18900000">
              <a:off x="688495" y="2059107"/>
              <a:ext cx="351866" cy="34388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0" name="Google Shape;731;p3"/>
            <p:cNvSpPr/>
            <p:nvPr/>
          </p:nvSpPr>
          <p:spPr>
            <a:xfrm rot="18900000">
              <a:off x="951502" y="2316403"/>
              <a:ext cx="551534" cy="265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1" name="Google Shape;732;p3"/>
            <p:cNvSpPr/>
            <p:nvPr/>
          </p:nvSpPr>
          <p:spPr>
            <a:xfrm rot="18900000">
              <a:off x="1263211" y="2585332"/>
              <a:ext cx="578075" cy="304787"/>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2" name="Google Shape;733;p3"/>
            <p:cNvSpPr/>
            <p:nvPr/>
          </p:nvSpPr>
          <p:spPr>
            <a:xfrm rot="18900000">
              <a:off x="1649275" y="2741189"/>
              <a:ext cx="595114" cy="14951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3" name="Google Shape;734;p3"/>
            <p:cNvSpPr/>
            <p:nvPr/>
          </p:nvSpPr>
          <p:spPr>
            <a:xfrm rot="18900000">
              <a:off x="563816" y="1624513"/>
              <a:ext cx="290294" cy="262379"/>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4" name="Google Shape;735;p3"/>
            <p:cNvSpPr/>
            <p:nvPr/>
          </p:nvSpPr>
          <p:spPr>
            <a:xfrm rot="18900000">
              <a:off x="865840" y="886907"/>
              <a:ext cx="209302" cy="540389"/>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5" name="Google Shape;736;p3"/>
            <p:cNvSpPr/>
            <p:nvPr/>
          </p:nvSpPr>
          <p:spPr>
            <a:xfrm rot="18900000">
              <a:off x="1462315" y="478878"/>
              <a:ext cx="300568" cy="664298"/>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6" name="Google Shape;737;p3"/>
            <p:cNvSpPr/>
            <p:nvPr/>
          </p:nvSpPr>
          <p:spPr>
            <a:xfrm rot="18900000">
              <a:off x="1954809" y="585616"/>
              <a:ext cx="196509" cy="439909"/>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7" name="Google Shape;738;p3"/>
            <p:cNvSpPr/>
            <p:nvPr/>
          </p:nvSpPr>
          <p:spPr>
            <a:xfrm rot="18900000">
              <a:off x="2468203" y="824610"/>
              <a:ext cx="165247" cy="45219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68" name="Google Shape;739;p3"/>
            <p:cNvSpPr/>
            <p:nvPr/>
          </p:nvSpPr>
          <p:spPr>
            <a:xfrm rot="18900000">
              <a:off x="2656047" y="1294932"/>
              <a:ext cx="443256" cy="4510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971" name="Google Shape;740;p3"/>
            <p:cNvGrpSpPr/>
            <p:nvPr/>
          </p:nvGrpSpPr>
          <p:grpSpPr>
            <a:xfrm>
              <a:off x="2367771" y="2553203"/>
              <a:ext cx="17962" cy="17962"/>
              <a:chOff x="0" y="0"/>
              <a:chExt cx="17960" cy="17960"/>
            </a:xfrm>
          </p:grpSpPr>
          <p:sp>
            <p:nvSpPr>
              <p:cNvPr id="969" name="Line"/>
              <p:cNvSpPr/>
              <p:nvPr/>
            </p:nvSpPr>
            <p:spPr>
              <a:xfrm rot="18900000">
                <a:off x="2630" y="263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970" name="Line"/>
              <p:cNvSpPr/>
              <p:nvPr/>
            </p:nvSpPr>
            <p:spPr>
              <a:xfrm rot="18900000">
                <a:off x="2630" y="263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972" name="Google Shape;741;p3"/>
            <p:cNvSpPr/>
            <p:nvPr/>
          </p:nvSpPr>
          <p:spPr>
            <a:xfrm rot="18900000">
              <a:off x="2256842" y="2561603"/>
              <a:ext cx="374039" cy="28694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3" name="Google Shape;742;p3"/>
            <p:cNvSpPr/>
            <p:nvPr/>
          </p:nvSpPr>
          <p:spPr>
            <a:xfrm rot="18900000">
              <a:off x="2675429" y="2484372"/>
              <a:ext cx="294746" cy="1808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4" name="Google Shape;743;p3"/>
            <p:cNvSpPr/>
            <p:nvPr/>
          </p:nvSpPr>
          <p:spPr>
            <a:xfrm rot="18900000">
              <a:off x="2769359" y="1801520"/>
              <a:ext cx="359512" cy="781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5" name="Google Shape;744;p3"/>
            <p:cNvSpPr/>
            <p:nvPr/>
          </p:nvSpPr>
          <p:spPr>
            <a:xfrm rot="18900000">
              <a:off x="1706433" y="2830896"/>
              <a:ext cx="678824" cy="2297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6" name="Google Shape;745;p3"/>
            <p:cNvSpPr/>
            <p:nvPr/>
          </p:nvSpPr>
          <p:spPr>
            <a:xfrm rot="18900000">
              <a:off x="699613" y="1900986"/>
              <a:ext cx="322661" cy="188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7" name="Google Shape;746;p3"/>
            <p:cNvSpPr/>
            <p:nvPr/>
          </p:nvSpPr>
          <p:spPr>
            <a:xfrm rot="18900000">
              <a:off x="728272" y="1091935"/>
              <a:ext cx="137716" cy="472275"/>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8" name="Google Shape;747;p3"/>
            <p:cNvSpPr/>
            <p:nvPr/>
          </p:nvSpPr>
          <p:spPr>
            <a:xfrm rot="18900000">
              <a:off x="1203795" y="616126"/>
              <a:ext cx="181783" cy="622995"/>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9" name="Google Shape;748;p3"/>
            <p:cNvSpPr/>
            <p:nvPr/>
          </p:nvSpPr>
          <p:spPr>
            <a:xfrm rot="18900000">
              <a:off x="1856567" y="959536"/>
              <a:ext cx="158519" cy="344985"/>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0" name="Google Shape;749;p3"/>
            <p:cNvSpPr/>
            <p:nvPr/>
          </p:nvSpPr>
          <p:spPr>
            <a:xfrm rot="18900000">
              <a:off x="2126685" y="743482"/>
              <a:ext cx="332735" cy="477865"/>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1" name="Google Shape;750;p3"/>
            <p:cNvSpPr/>
            <p:nvPr/>
          </p:nvSpPr>
          <p:spPr>
            <a:xfrm rot="18900000">
              <a:off x="2545195" y="1112961"/>
              <a:ext cx="256790" cy="2568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2" name="Google Shape;751;p3"/>
            <p:cNvSpPr/>
            <p:nvPr/>
          </p:nvSpPr>
          <p:spPr>
            <a:xfrm rot="18900000">
              <a:off x="764202" y="586896"/>
              <a:ext cx="2048755" cy="2531071"/>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009" name="Google Shape;752;p3"/>
          <p:cNvGrpSpPr/>
          <p:nvPr/>
        </p:nvGrpSpPr>
        <p:grpSpPr>
          <a:xfrm>
            <a:off x="7234666" y="3023300"/>
            <a:ext cx="3413344" cy="3117053"/>
            <a:chOff x="0" y="0"/>
            <a:chExt cx="3413343" cy="3117052"/>
          </a:xfrm>
        </p:grpSpPr>
        <p:sp>
          <p:nvSpPr>
            <p:cNvPr id="984" name="Google Shape;753;p3"/>
            <p:cNvSpPr/>
            <p:nvPr/>
          </p:nvSpPr>
          <p:spPr>
            <a:xfrm rot="16949612">
              <a:off x="354619" y="162295"/>
              <a:ext cx="2573911" cy="2792462"/>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985" name="Google Shape;754;p3"/>
            <p:cNvSpPr/>
            <p:nvPr/>
          </p:nvSpPr>
          <p:spPr>
            <a:xfrm rot="16949612">
              <a:off x="1794562" y="1437515"/>
              <a:ext cx="83736" cy="189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86" name="Google Shape;755;p3"/>
            <p:cNvSpPr/>
            <p:nvPr/>
          </p:nvSpPr>
          <p:spPr>
            <a:xfrm rot="16949612">
              <a:off x="1242633" y="1027007"/>
              <a:ext cx="1441246" cy="1968793"/>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7" name="Google Shape;756;p3"/>
            <p:cNvSpPr/>
            <p:nvPr/>
          </p:nvSpPr>
          <p:spPr>
            <a:xfrm rot="16949612">
              <a:off x="1996006" y="2646741"/>
              <a:ext cx="208738" cy="3840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8" name="Google Shape;757;p3"/>
            <p:cNvSpPr/>
            <p:nvPr/>
          </p:nvSpPr>
          <p:spPr>
            <a:xfrm rot="16949612">
              <a:off x="1766556" y="2462512"/>
              <a:ext cx="223695" cy="495655"/>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89" name="Google Shape;758;p3"/>
            <p:cNvSpPr/>
            <p:nvPr/>
          </p:nvSpPr>
          <p:spPr>
            <a:xfrm rot="16949612">
              <a:off x="1056400" y="1977709"/>
              <a:ext cx="213344" cy="568212"/>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0" name="Google Shape;759;p3"/>
            <p:cNvSpPr/>
            <p:nvPr/>
          </p:nvSpPr>
          <p:spPr>
            <a:xfrm rot="16949612">
              <a:off x="993519" y="1876889"/>
              <a:ext cx="195351" cy="458841"/>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1" name="Google Shape;760;p3"/>
            <p:cNvSpPr/>
            <p:nvPr/>
          </p:nvSpPr>
          <p:spPr>
            <a:xfrm rot="16949612">
              <a:off x="1306616" y="2192203"/>
              <a:ext cx="224401" cy="483406"/>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2" name="Google Shape;761;p3"/>
            <p:cNvSpPr/>
            <p:nvPr/>
          </p:nvSpPr>
          <p:spPr>
            <a:xfrm rot="16949612">
              <a:off x="1075361" y="1544165"/>
              <a:ext cx="150705" cy="597262"/>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3" name="Google Shape;762;p3"/>
            <p:cNvSpPr/>
            <p:nvPr/>
          </p:nvSpPr>
          <p:spPr>
            <a:xfrm rot="16949612">
              <a:off x="974218" y="1358129"/>
              <a:ext cx="57203" cy="487856"/>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4" name="Google Shape;763;p3"/>
            <p:cNvSpPr/>
            <p:nvPr/>
          </p:nvSpPr>
          <p:spPr>
            <a:xfrm rot="16949612">
              <a:off x="717352" y="1678588"/>
              <a:ext cx="260955" cy="657571"/>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95" name="Google Shape;764;p3"/>
            <p:cNvSpPr/>
            <p:nvPr/>
          </p:nvSpPr>
          <p:spPr>
            <a:xfrm rot="16949612">
              <a:off x="625651" y="1356111"/>
              <a:ext cx="240030" cy="743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96" name="Google Shape;765;p3"/>
            <p:cNvSpPr/>
            <p:nvPr/>
          </p:nvSpPr>
          <p:spPr>
            <a:xfrm rot="16949612">
              <a:off x="735639" y="1055108"/>
              <a:ext cx="110511" cy="741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1"/>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97" name="Google Shape;766;p3"/>
            <p:cNvSpPr/>
            <p:nvPr/>
          </p:nvSpPr>
          <p:spPr>
            <a:xfrm rot="16949612">
              <a:off x="372450" y="995181"/>
              <a:ext cx="12701" cy="29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98" name="Google Shape;767;p3"/>
            <p:cNvSpPr/>
            <p:nvPr/>
          </p:nvSpPr>
          <p:spPr>
            <a:xfrm rot="16949612">
              <a:off x="734221" y="820316"/>
              <a:ext cx="101445" cy="670957"/>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999" name="Google Shape;768;p3"/>
            <p:cNvSpPr/>
            <p:nvPr/>
          </p:nvSpPr>
          <p:spPr>
            <a:xfrm rot="16949612">
              <a:off x="1591012" y="2425871"/>
              <a:ext cx="145116" cy="3817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0" name="Google Shape;769;p3"/>
            <p:cNvSpPr/>
            <p:nvPr/>
          </p:nvSpPr>
          <p:spPr>
            <a:xfrm rot="16949612">
              <a:off x="753870" y="472358"/>
              <a:ext cx="425339" cy="3471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1" name="Google Shape;770;p3"/>
            <p:cNvSpPr/>
            <p:nvPr/>
          </p:nvSpPr>
          <p:spPr>
            <a:xfrm rot="16949612">
              <a:off x="986332" y="480742"/>
              <a:ext cx="538091" cy="2880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2" name="Google Shape;771;p3"/>
            <p:cNvSpPr/>
            <p:nvPr/>
          </p:nvSpPr>
          <p:spPr>
            <a:xfrm rot="16949612">
              <a:off x="1301175" y="577850"/>
              <a:ext cx="692175" cy="171421"/>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3" name="Google Shape;772;p3"/>
            <p:cNvSpPr/>
            <p:nvPr/>
          </p:nvSpPr>
          <p:spPr>
            <a:xfrm rot="16949612">
              <a:off x="1698416" y="880976"/>
              <a:ext cx="434275" cy="108302"/>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4" name="Google Shape;773;p3"/>
            <p:cNvSpPr/>
            <p:nvPr/>
          </p:nvSpPr>
          <p:spPr>
            <a:xfrm rot="16949612">
              <a:off x="1984182" y="915450"/>
              <a:ext cx="399670" cy="72559"/>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5" name="Google Shape;774;p3"/>
            <p:cNvSpPr/>
            <p:nvPr/>
          </p:nvSpPr>
          <p:spPr>
            <a:xfrm rot="16949612">
              <a:off x="2121448" y="903301"/>
              <a:ext cx="588359" cy="42839"/>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2"/>
                  </a:cubicBezTo>
                  <a:cubicBezTo>
                    <a:pt x="2665" y="10901"/>
                    <a:pt x="5452" y="9214"/>
                    <a:pt x="8198" y="7526"/>
                  </a:cubicBezTo>
                  <a:cubicBezTo>
                    <a:pt x="7787" y="9788"/>
                    <a:pt x="7419" y="10901"/>
                    <a:pt x="7010" y="12032"/>
                  </a:cubicBezTo>
                  <a:cubicBezTo>
                    <a:pt x="9754" y="11475"/>
                    <a:pt x="12542" y="11475"/>
                    <a:pt x="15288" y="10344"/>
                  </a:cubicBezTo>
                  <a:cubicBezTo>
                    <a:pt x="14632" y="13162"/>
                    <a:pt x="14018" y="17094"/>
                    <a:pt x="13362" y="19912"/>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6" name="Google Shape;775;p3"/>
            <p:cNvSpPr/>
            <p:nvPr/>
          </p:nvSpPr>
          <p:spPr>
            <a:xfrm rot="16949612">
              <a:off x="2495080" y="1478956"/>
              <a:ext cx="519115" cy="96019"/>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7" name="Google Shape;776;p3"/>
            <p:cNvSpPr/>
            <p:nvPr/>
          </p:nvSpPr>
          <p:spPr>
            <a:xfrm rot="16949612">
              <a:off x="2679434" y="1676951"/>
              <a:ext cx="417541" cy="73663"/>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08" name="Google Shape;777;p3"/>
            <p:cNvSpPr/>
            <p:nvPr/>
          </p:nvSpPr>
          <p:spPr>
            <a:xfrm rot="16949612">
              <a:off x="750128" y="367773"/>
              <a:ext cx="2238341" cy="2667025"/>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010" name="Body Level One…"/>
          <p:cNvSpPr txBox="1">
            <a:spLocks noGrp="1"/>
          </p:cNvSpPr>
          <p:nvPr>
            <p:ph type="body" sz="quarter" idx="1"/>
          </p:nvPr>
        </p:nvSpPr>
        <p:spPr>
          <a:xfrm>
            <a:off x="1855349" y="2933475"/>
            <a:ext cx="3234002" cy="792601"/>
          </a:xfrm>
          <a:prstGeom prst="rect">
            <a:avLst/>
          </a:prstGeom>
        </p:spPr>
        <p:txBody>
          <a:bodyPr>
            <a:normAutofit/>
          </a:bodyPr>
          <a:lstStyle>
            <a:lvl1pPr marL="342900" indent="-228600">
              <a:lnSpc>
                <a:spcPct val="100000"/>
              </a:lnSpc>
              <a:buClrTx/>
              <a:buSzTx/>
              <a:buFontTx/>
              <a:buNone/>
            </a:lvl1pPr>
            <a:lvl2pPr marL="342900" indent="254000">
              <a:lnSpc>
                <a:spcPct val="100000"/>
              </a:lnSpc>
              <a:buClrTx/>
              <a:buSzTx/>
              <a:buFontTx/>
              <a:buNone/>
            </a:lvl2pPr>
            <a:lvl3pPr marL="342900" indent="711200">
              <a:lnSpc>
                <a:spcPct val="100000"/>
              </a:lnSpc>
              <a:buClrTx/>
              <a:buSzTx/>
              <a:buFontTx/>
              <a:buNone/>
            </a:lvl3pPr>
            <a:lvl4pPr marL="342900" indent="1168400">
              <a:lnSpc>
                <a:spcPct val="100000"/>
              </a:lnSpc>
              <a:buClrTx/>
              <a:buSzTx/>
              <a:buFontTx/>
              <a:buNone/>
            </a:lvl4pPr>
            <a:lvl5pPr marL="342900" indent="1625600">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1018" name="Google Shape;781;p4"/>
          <p:cNvSpPr/>
          <p:nvPr/>
        </p:nvSpPr>
        <p:spPr>
          <a:xfrm>
            <a:off x="6143625" y="962025"/>
            <a:ext cx="2295526" cy="3552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56" y="1"/>
                </a:lnTo>
                <a:lnTo>
                  <a:pt x="21456" y="21599"/>
                </a:lnTo>
                <a:lnTo>
                  <a:pt x="21600" y="21600"/>
                </a:lnTo>
              </a:path>
            </a:pathLst>
          </a:custGeom>
          <a:ln>
            <a:solidFill>
              <a:srgbClr val="000000"/>
            </a:solidFill>
          </a:ln>
        </p:spPr>
        <p:txBody>
          <a:bodyPr lIns="45719" rIns="45719"/>
          <a:lstStyle/>
          <a:p>
            <a:endParaRPr/>
          </a:p>
        </p:txBody>
      </p:sp>
      <p:sp>
        <p:nvSpPr>
          <p:cNvPr id="1019" name="Title Text"/>
          <p:cNvSpPr txBox="1">
            <a:spLocks noGrp="1"/>
          </p:cNvSpPr>
          <p:nvPr>
            <p:ph type="title"/>
          </p:nvPr>
        </p:nvSpPr>
        <p:spPr>
          <a:xfrm>
            <a:off x="719999" y="630000"/>
            <a:ext cx="5185502" cy="951001"/>
          </a:xfrm>
          <a:prstGeom prst="rect">
            <a:avLst/>
          </a:prstGeom>
        </p:spPr>
        <p:txBody>
          <a:bodyPr>
            <a:normAutofit/>
          </a:bodyPr>
          <a:lstStyle/>
          <a:p>
            <a:r>
              <a:t>Title Text</a:t>
            </a:r>
          </a:p>
        </p:txBody>
      </p:sp>
      <p:grpSp>
        <p:nvGrpSpPr>
          <p:cNvPr id="1107" name="Google Shape;783;p4"/>
          <p:cNvGrpSpPr/>
          <p:nvPr/>
        </p:nvGrpSpPr>
        <p:grpSpPr>
          <a:xfrm>
            <a:off x="6120460" y="-442773"/>
            <a:ext cx="2827250" cy="2341155"/>
            <a:chOff x="0" y="0"/>
            <a:chExt cx="2827248" cy="2341153"/>
          </a:xfrm>
        </p:grpSpPr>
        <p:sp>
          <p:nvSpPr>
            <p:cNvPr id="1020" name="Google Shape;784;p4"/>
            <p:cNvSpPr/>
            <p:nvPr/>
          </p:nvSpPr>
          <p:spPr>
            <a:xfrm rot="18677913" flipH="1">
              <a:off x="1213378" y="998067"/>
              <a:ext cx="567090" cy="31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21" name="Google Shape;785;p4"/>
            <p:cNvSpPr/>
            <p:nvPr/>
          </p:nvSpPr>
          <p:spPr>
            <a:xfrm rot="18677913" flipH="1">
              <a:off x="626871" y="798993"/>
              <a:ext cx="510365" cy="2868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22" name="Google Shape;786;p4"/>
            <p:cNvSpPr/>
            <p:nvPr/>
          </p:nvSpPr>
          <p:spPr>
            <a:xfrm rot="18677913" flipH="1">
              <a:off x="308423" y="732003"/>
              <a:ext cx="366936" cy="2060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23" name="Google Shape;787;p4"/>
            <p:cNvSpPr/>
            <p:nvPr/>
          </p:nvSpPr>
          <p:spPr>
            <a:xfrm rot="18677913" flipH="1">
              <a:off x="55124" y="634383"/>
              <a:ext cx="289359" cy="2777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24" name="Google Shape;788;p4"/>
            <p:cNvSpPr/>
            <p:nvPr/>
          </p:nvSpPr>
          <p:spPr>
            <a:xfrm rot="18677913" flipH="1">
              <a:off x="1737647" y="1482577"/>
              <a:ext cx="708045" cy="142504"/>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25" name="Google Shape;789;p4"/>
            <p:cNvSpPr/>
            <p:nvPr/>
          </p:nvSpPr>
          <p:spPr>
            <a:xfrm rot="18677913" flipH="1">
              <a:off x="1745381" y="1557216"/>
              <a:ext cx="534565" cy="85328"/>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26" name="Google Shape;790;p4"/>
            <p:cNvSpPr/>
            <p:nvPr/>
          </p:nvSpPr>
          <p:spPr>
            <a:xfrm rot="18677913" flipH="1">
              <a:off x="1445583" y="1014091"/>
              <a:ext cx="468663" cy="326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27" name="Google Shape;791;p4"/>
            <p:cNvSpPr/>
            <p:nvPr/>
          </p:nvSpPr>
          <p:spPr>
            <a:xfrm rot="18677913" flipH="1">
              <a:off x="1423496" y="1072017"/>
              <a:ext cx="362761" cy="219332"/>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28" name="Google Shape;792;p4"/>
            <p:cNvSpPr/>
            <p:nvPr/>
          </p:nvSpPr>
          <p:spPr>
            <a:xfrm rot="18677913" flipH="1">
              <a:off x="397555" y="696871"/>
              <a:ext cx="489539" cy="341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29" name="Google Shape;793;p4"/>
            <p:cNvSpPr/>
            <p:nvPr/>
          </p:nvSpPr>
          <p:spPr>
            <a:xfrm rot="18677913" flipH="1">
              <a:off x="373352" y="757645"/>
              <a:ext cx="379461" cy="227657"/>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30" name="Google Shape;794;p4"/>
            <p:cNvSpPr/>
            <p:nvPr/>
          </p:nvSpPr>
          <p:spPr>
            <a:xfrm rot="18677913" flipH="1">
              <a:off x="1532718" y="1260297"/>
              <a:ext cx="717220" cy="322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31" name="Google Shape;795;p4"/>
            <p:cNvSpPr/>
            <p:nvPr/>
          </p:nvSpPr>
          <p:spPr>
            <a:xfrm rot="18677913" flipH="1">
              <a:off x="1519662" y="1343203"/>
              <a:ext cx="547091" cy="211007"/>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32" name="Google Shape;796;p4"/>
            <p:cNvSpPr/>
            <p:nvPr/>
          </p:nvSpPr>
          <p:spPr>
            <a:xfrm rot="18677913" flipH="1">
              <a:off x="1745294" y="1329562"/>
              <a:ext cx="553740" cy="365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33" name="Google Shape;797;p4"/>
            <p:cNvSpPr/>
            <p:nvPr/>
          </p:nvSpPr>
          <p:spPr>
            <a:xfrm rot="18677913" flipH="1">
              <a:off x="1774218" y="1316086"/>
              <a:ext cx="487863" cy="295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34" name="Google Shape;798;p4"/>
            <p:cNvSpPr/>
            <p:nvPr/>
          </p:nvSpPr>
          <p:spPr>
            <a:xfrm rot="18677913" flipH="1">
              <a:off x="1857649" y="1545512"/>
              <a:ext cx="662993" cy="94653"/>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35" name="Google Shape;799;p4"/>
            <p:cNvSpPr/>
            <p:nvPr/>
          </p:nvSpPr>
          <p:spPr>
            <a:xfrm rot="18677913" flipH="1">
              <a:off x="1940368" y="1519258"/>
              <a:ext cx="567091" cy="85053"/>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36" name="Google Shape;800;p4"/>
            <p:cNvSpPr/>
            <p:nvPr/>
          </p:nvSpPr>
          <p:spPr>
            <a:xfrm rot="18677913" flipH="1">
              <a:off x="1294927" y="1172750"/>
              <a:ext cx="722195" cy="279808"/>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37" name="Google Shape;801;p4"/>
            <p:cNvSpPr/>
            <p:nvPr/>
          </p:nvSpPr>
          <p:spPr>
            <a:xfrm rot="18677913" flipH="1">
              <a:off x="1392340" y="1145763"/>
              <a:ext cx="612942" cy="2635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38" name="Google Shape;802;p4"/>
            <p:cNvSpPr/>
            <p:nvPr/>
          </p:nvSpPr>
          <p:spPr>
            <a:xfrm rot="18677913" flipH="1">
              <a:off x="1430937" y="1226657"/>
              <a:ext cx="525390" cy="142629"/>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39" name="Google Shape;803;p4"/>
            <p:cNvSpPr/>
            <p:nvPr/>
          </p:nvSpPr>
          <p:spPr>
            <a:xfrm rot="18677913" flipH="1">
              <a:off x="1470007" y="1208974"/>
              <a:ext cx="462838" cy="108429"/>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40" name="Google Shape;804;p4"/>
            <p:cNvSpPr/>
            <p:nvPr/>
          </p:nvSpPr>
          <p:spPr>
            <a:xfrm rot="18677913" flipH="1">
              <a:off x="1093047" y="1028537"/>
              <a:ext cx="517889" cy="157255"/>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41" name="Google Shape;805;p4"/>
            <p:cNvSpPr/>
            <p:nvPr/>
          </p:nvSpPr>
          <p:spPr>
            <a:xfrm rot="18677913" flipH="1">
              <a:off x="1155014" y="1008026"/>
              <a:ext cx="446163" cy="1509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42" name="Google Shape;806;p4"/>
            <p:cNvSpPr/>
            <p:nvPr/>
          </p:nvSpPr>
          <p:spPr>
            <a:xfrm rot="18677913" flipH="1">
              <a:off x="1537162" y="1218872"/>
              <a:ext cx="562090" cy="192781"/>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43" name="Google Shape;807;p4"/>
            <p:cNvSpPr/>
            <p:nvPr/>
          </p:nvSpPr>
          <p:spPr>
            <a:xfrm rot="18677913" flipH="1">
              <a:off x="1783445" y="1196334"/>
              <a:ext cx="304409" cy="103404"/>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44" name="Google Shape;808;p4"/>
            <p:cNvSpPr/>
            <p:nvPr/>
          </p:nvSpPr>
          <p:spPr>
            <a:xfrm rot="18677913" flipH="1">
              <a:off x="772269" y="922270"/>
              <a:ext cx="494539" cy="149805"/>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45" name="Google Shape;809;p4"/>
            <p:cNvSpPr/>
            <p:nvPr/>
          </p:nvSpPr>
          <p:spPr>
            <a:xfrm rot="18677913" flipH="1">
              <a:off x="985334" y="895500"/>
              <a:ext cx="267683" cy="80903"/>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46" name="Google Shape;810;p4"/>
            <p:cNvSpPr/>
            <p:nvPr/>
          </p:nvSpPr>
          <p:spPr>
            <a:xfrm rot="18677913" flipH="1">
              <a:off x="1686947" y="1363687"/>
              <a:ext cx="647993" cy="220682"/>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47" name="Google Shape;811;p4"/>
            <p:cNvSpPr/>
            <p:nvPr/>
          </p:nvSpPr>
          <p:spPr>
            <a:xfrm rot="18677913" flipH="1">
              <a:off x="1972175" y="1338085"/>
              <a:ext cx="351085" cy="119254"/>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48" name="Google Shape;812;p4"/>
            <p:cNvSpPr/>
            <p:nvPr/>
          </p:nvSpPr>
          <p:spPr>
            <a:xfrm rot="18677913" flipH="1">
              <a:off x="553472" y="791194"/>
              <a:ext cx="445338" cy="225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49" name="Google Shape;813;p4"/>
            <p:cNvSpPr/>
            <p:nvPr/>
          </p:nvSpPr>
          <p:spPr>
            <a:xfrm rot="18677913" flipH="1">
              <a:off x="671041" y="780070"/>
              <a:ext cx="321885" cy="1834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0" name="Google Shape;814;p4"/>
            <p:cNvSpPr/>
            <p:nvPr/>
          </p:nvSpPr>
          <p:spPr>
            <a:xfrm rot="18677913" flipH="1">
              <a:off x="966424" y="926995"/>
              <a:ext cx="562090" cy="28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51" name="Google Shape;815;p4"/>
            <p:cNvSpPr/>
            <p:nvPr/>
          </p:nvSpPr>
          <p:spPr>
            <a:xfrm rot="18677913" flipH="1">
              <a:off x="1115689" y="912443"/>
              <a:ext cx="407811" cy="2326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2" name="Google Shape;816;p4"/>
            <p:cNvSpPr/>
            <p:nvPr/>
          </p:nvSpPr>
          <p:spPr>
            <a:xfrm rot="18677913" flipH="1">
              <a:off x="482864" y="769361"/>
              <a:ext cx="340235" cy="1701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53" name="Google Shape;817;p4"/>
            <p:cNvSpPr/>
            <p:nvPr/>
          </p:nvSpPr>
          <p:spPr>
            <a:xfrm rot="18677913" flipH="1">
              <a:off x="572416" y="758032"/>
              <a:ext cx="245182" cy="1401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4" name="Google Shape;818;p4"/>
            <p:cNvSpPr/>
            <p:nvPr/>
          </p:nvSpPr>
          <p:spPr>
            <a:xfrm rot="18677913" flipH="1">
              <a:off x="937960" y="992483"/>
              <a:ext cx="426988" cy="153430"/>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55" name="Google Shape;819;p4"/>
            <p:cNvSpPr/>
            <p:nvPr/>
          </p:nvSpPr>
          <p:spPr>
            <a:xfrm rot="18677913" flipH="1">
              <a:off x="970027" y="979753"/>
              <a:ext cx="368611" cy="110704"/>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6" name="Google Shape;820;p4"/>
            <p:cNvSpPr/>
            <p:nvPr/>
          </p:nvSpPr>
          <p:spPr>
            <a:xfrm rot="18677913" flipH="1">
              <a:off x="1201128" y="1109479"/>
              <a:ext cx="521240" cy="106079"/>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57" name="Google Shape;821;p4"/>
            <p:cNvSpPr/>
            <p:nvPr/>
          </p:nvSpPr>
          <p:spPr>
            <a:xfrm rot="18677913" flipH="1">
              <a:off x="1271647" y="1087738"/>
              <a:ext cx="442013" cy="984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8" name="Google Shape;822;p4"/>
            <p:cNvSpPr/>
            <p:nvPr/>
          </p:nvSpPr>
          <p:spPr>
            <a:xfrm rot="18677913" flipH="1">
              <a:off x="873977" y="998148"/>
              <a:ext cx="521215" cy="106904"/>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59" name="Google Shape;823;p4"/>
            <p:cNvSpPr/>
            <p:nvPr/>
          </p:nvSpPr>
          <p:spPr>
            <a:xfrm rot="18677913" flipH="1">
              <a:off x="944476" y="977242"/>
              <a:ext cx="442012" cy="97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0" name="Google Shape;824;p4"/>
            <p:cNvSpPr/>
            <p:nvPr/>
          </p:nvSpPr>
          <p:spPr>
            <a:xfrm rot="18677913" flipH="1">
              <a:off x="709669" y="899760"/>
              <a:ext cx="371935" cy="75903"/>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61" name="Google Shape;825;p4"/>
            <p:cNvSpPr/>
            <p:nvPr/>
          </p:nvSpPr>
          <p:spPr>
            <a:xfrm rot="18677913" flipH="1">
              <a:off x="759323" y="886011"/>
              <a:ext cx="315234" cy="675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2" name="Google Shape;826;p4"/>
            <p:cNvSpPr/>
            <p:nvPr/>
          </p:nvSpPr>
          <p:spPr>
            <a:xfrm rot="18677913" flipH="1">
              <a:off x="201178" y="704834"/>
              <a:ext cx="329410" cy="211032"/>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63" name="Google Shape;827;p4"/>
            <p:cNvSpPr/>
            <p:nvPr/>
          </p:nvSpPr>
          <p:spPr>
            <a:xfrm rot="18677913" flipH="1">
              <a:off x="255002" y="697652"/>
              <a:ext cx="273533" cy="194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4" name="Google Shape;828;p4"/>
            <p:cNvSpPr/>
            <p:nvPr/>
          </p:nvSpPr>
          <p:spPr>
            <a:xfrm rot="18677913" flipH="1">
              <a:off x="1692646" y="524519"/>
              <a:ext cx="250664" cy="600442"/>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5" name="Google Shape;829;p4"/>
            <p:cNvSpPr/>
            <p:nvPr/>
          </p:nvSpPr>
          <p:spPr>
            <a:xfrm rot="18677913" flipH="1">
              <a:off x="947101" y="404605"/>
              <a:ext cx="75569" cy="583766"/>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6" name="Google Shape;830;p4"/>
            <p:cNvSpPr/>
            <p:nvPr/>
          </p:nvSpPr>
          <p:spPr>
            <a:xfrm rot="18677913" flipH="1">
              <a:off x="528249" y="443148"/>
              <a:ext cx="54461" cy="420337"/>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7" name="Google Shape;831;p4"/>
            <p:cNvSpPr/>
            <p:nvPr/>
          </p:nvSpPr>
          <p:spPr>
            <a:xfrm rot="18677913" flipH="1">
              <a:off x="302655" y="490955"/>
              <a:ext cx="133091" cy="381111"/>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68" name="Google Shape;832;p4"/>
            <p:cNvSpPr/>
            <p:nvPr/>
          </p:nvSpPr>
          <p:spPr>
            <a:xfrm rot="18677913" flipH="1">
              <a:off x="2068214" y="716175"/>
              <a:ext cx="472863" cy="542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69" name="Google Shape;833;p4"/>
            <p:cNvSpPr/>
            <p:nvPr/>
          </p:nvSpPr>
          <p:spPr>
            <a:xfrm rot="18677913" flipH="1">
              <a:off x="2091381" y="705690"/>
              <a:ext cx="373610" cy="38443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70" name="Google Shape;834;p4"/>
            <p:cNvSpPr/>
            <p:nvPr/>
          </p:nvSpPr>
          <p:spPr>
            <a:xfrm rot="18677913" flipH="1">
              <a:off x="766812" y="387596"/>
              <a:ext cx="113090" cy="588766"/>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71" name="Google Shape;835;p4"/>
            <p:cNvSpPr/>
            <p:nvPr/>
          </p:nvSpPr>
          <p:spPr>
            <a:xfrm rot="18677913" flipH="1">
              <a:off x="718799" y="427441"/>
              <a:ext cx="71922" cy="440313"/>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72" name="Google Shape;836;p4"/>
            <p:cNvSpPr/>
            <p:nvPr/>
          </p:nvSpPr>
          <p:spPr>
            <a:xfrm rot="18677913" flipH="1">
              <a:off x="1976567" y="581704"/>
              <a:ext cx="366110" cy="693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73" name="Google Shape;837;p4"/>
            <p:cNvSpPr/>
            <p:nvPr/>
          </p:nvSpPr>
          <p:spPr>
            <a:xfrm rot="18677913" flipH="1">
              <a:off x="1958454" y="589901"/>
              <a:ext cx="301884" cy="503714"/>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74" name="Google Shape;838;p4"/>
            <p:cNvSpPr/>
            <p:nvPr/>
          </p:nvSpPr>
          <p:spPr>
            <a:xfrm rot="18677913" flipH="1">
              <a:off x="1985733" y="769255"/>
              <a:ext cx="602117" cy="276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75" name="Google Shape;839;p4"/>
            <p:cNvSpPr/>
            <p:nvPr/>
          </p:nvSpPr>
          <p:spPr>
            <a:xfrm rot="18677913" flipH="1">
              <a:off x="2008786" y="818314"/>
              <a:ext cx="510364" cy="2585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76" name="Google Shape;840;p4"/>
            <p:cNvSpPr/>
            <p:nvPr/>
          </p:nvSpPr>
          <p:spPr>
            <a:xfrm rot="18677913" flipH="1">
              <a:off x="2252139" y="849973"/>
              <a:ext cx="492864" cy="442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77" name="Google Shape;841;p4"/>
            <p:cNvSpPr/>
            <p:nvPr/>
          </p:nvSpPr>
          <p:spPr>
            <a:xfrm rot="18677913" flipH="1">
              <a:off x="2282866" y="919689"/>
              <a:ext cx="410287" cy="39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78" name="Google Shape;842;p4"/>
            <p:cNvSpPr/>
            <p:nvPr/>
          </p:nvSpPr>
          <p:spPr>
            <a:xfrm rot="18677913" flipH="1">
              <a:off x="1715426" y="449169"/>
              <a:ext cx="396136" cy="6663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79" name="Google Shape;843;p4"/>
            <p:cNvSpPr/>
            <p:nvPr/>
          </p:nvSpPr>
          <p:spPr>
            <a:xfrm rot="18677913" flipH="1">
              <a:off x="1757865" y="544764"/>
              <a:ext cx="320235" cy="5862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80" name="Google Shape;844;p4"/>
            <p:cNvSpPr/>
            <p:nvPr/>
          </p:nvSpPr>
          <p:spPr>
            <a:xfrm rot="18677913" flipH="1">
              <a:off x="1744665" y="728313"/>
              <a:ext cx="491188" cy="225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81" name="Google Shape;845;p4"/>
            <p:cNvSpPr/>
            <p:nvPr/>
          </p:nvSpPr>
          <p:spPr>
            <a:xfrm rot="18677913" flipH="1">
              <a:off x="1762508" y="763244"/>
              <a:ext cx="420312" cy="2143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82" name="Google Shape;846;p4"/>
            <p:cNvSpPr/>
            <p:nvPr/>
          </p:nvSpPr>
          <p:spPr>
            <a:xfrm rot="18677913" flipH="1">
              <a:off x="1503007" y="528939"/>
              <a:ext cx="131017" cy="584591"/>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83" name="Google Shape;847;p4"/>
            <p:cNvSpPr/>
            <p:nvPr/>
          </p:nvSpPr>
          <p:spPr>
            <a:xfrm rot="18677913" flipH="1">
              <a:off x="1537083" y="599488"/>
              <a:ext cx="95904" cy="51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84" name="Google Shape;848;p4"/>
            <p:cNvSpPr/>
            <p:nvPr/>
          </p:nvSpPr>
          <p:spPr>
            <a:xfrm rot="18677913" flipH="1">
              <a:off x="1910401" y="682702"/>
              <a:ext cx="327735" cy="4928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85" name="Google Shape;849;p4"/>
            <p:cNvSpPr/>
            <p:nvPr/>
          </p:nvSpPr>
          <p:spPr>
            <a:xfrm rot="18677913" flipH="1">
              <a:off x="2025325" y="936632"/>
              <a:ext cx="193481" cy="247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86" name="Google Shape;850;p4"/>
            <p:cNvSpPr/>
            <p:nvPr/>
          </p:nvSpPr>
          <p:spPr>
            <a:xfrm rot="18677913" flipH="1">
              <a:off x="1068619" y="435165"/>
              <a:ext cx="103019" cy="505364"/>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87" name="Google Shape;851;p4"/>
            <p:cNvSpPr/>
            <p:nvPr/>
          </p:nvSpPr>
          <p:spPr>
            <a:xfrm rot="18677913" flipH="1">
              <a:off x="1162600" y="642821"/>
              <a:ext cx="80903" cy="265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88" name="Google Shape;852;p4"/>
            <p:cNvSpPr/>
            <p:nvPr/>
          </p:nvSpPr>
          <p:spPr>
            <a:xfrm rot="18677913" flipH="1">
              <a:off x="2175153" y="773638"/>
              <a:ext cx="376936" cy="569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89" name="Google Shape;853;p4"/>
            <p:cNvSpPr/>
            <p:nvPr/>
          </p:nvSpPr>
          <p:spPr>
            <a:xfrm rot="18677913" flipH="1">
              <a:off x="2308263" y="1065926"/>
              <a:ext cx="221831" cy="286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90" name="Google Shape;854;p4"/>
            <p:cNvSpPr/>
            <p:nvPr/>
          </p:nvSpPr>
          <p:spPr>
            <a:xfrm rot="18677913" flipH="1">
              <a:off x="793091" y="425888"/>
              <a:ext cx="71979" cy="497864"/>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91" name="Google Shape;855;p4"/>
            <p:cNvSpPr/>
            <p:nvPr/>
          </p:nvSpPr>
          <p:spPr>
            <a:xfrm rot="18677913" flipH="1">
              <a:off x="841148" y="532895"/>
              <a:ext cx="67552" cy="37028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92" name="Google Shape;856;p4"/>
            <p:cNvSpPr/>
            <p:nvPr/>
          </p:nvSpPr>
          <p:spPr>
            <a:xfrm rot="18677913" flipH="1">
              <a:off x="1273289" y="402398"/>
              <a:ext cx="189865" cy="606292"/>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93" name="Google Shape;857;p4"/>
            <p:cNvSpPr/>
            <p:nvPr/>
          </p:nvSpPr>
          <p:spPr>
            <a:xfrm rot="18677913" flipH="1">
              <a:off x="1339510" y="547890"/>
              <a:ext cx="126488" cy="460338"/>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94" name="Google Shape;858;p4"/>
            <p:cNvSpPr/>
            <p:nvPr/>
          </p:nvSpPr>
          <p:spPr>
            <a:xfrm rot="18677913" flipH="1">
              <a:off x="597590" y="469022"/>
              <a:ext cx="56077" cy="37946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95" name="Google Shape;859;p4"/>
            <p:cNvSpPr/>
            <p:nvPr/>
          </p:nvSpPr>
          <p:spPr>
            <a:xfrm rot="18677913" flipH="1">
              <a:off x="635221" y="553223"/>
              <a:ext cx="52553" cy="281033"/>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96" name="Google Shape;860;p4"/>
            <p:cNvSpPr/>
            <p:nvPr/>
          </p:nvSpPr>
          <p:spPr>
            <a:xfrm rot="18677913" flipH="1">
              <a:off x="1123385" y="494202"/>
              <a:ext cx="311059" cy="3227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97" name="Google Shape;861;p4"/>
            <p:cNvSpPr/>
            <p:nvPr/>
          </p:nvSpPr>
          <p:spPr>
            <a:xfrm rot="18677913" flipH="1">
              <a:off x="1145973" y="543964"/>
              <a:ext cx="247683" cy="289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98" name="Google Shape;862;p4"/>
            <p:cNvSpPr/>
            <p:nvPr/>
          </p:nvSpPr>
          <p:spPr>
            <a:xfrm rot="18677913" flipH="1">
              <a:off x="1618982" y="594024"/>
              <a:ext cx="185806" cy="499513"/>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099" name="Google Shape;863;p4"/>
            <p:cNvSpPr/>
            <p:nvPr/>
          </p:nvSpPr>
          <p:spPr>
            <a:xfrm rot="18677913" flipH="1">
              <a:off x="1653292" y="665135"/>
              <a:ext cx="137430" cy="432812"/>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00" name="Google Shape;864;p4"/>
            <p:cNvSpPr/>
            <p:nvPr/>
          </p:nvSpPr>
          <p:spPr>
            <a:xfrm rot="18677913" flipH="1">
              <a:off x="1210726" y="454226"/>
              <a:ext cx="161626" cy="507889"/>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01" name="Google Shape;865;p4"/>
            <p:cNvSpPr/>
            <p:nvPr/>
          </p:nvSpPr>
          <p:spPr>
            <a:xfrm rot="18677913" flipH="1">
              <a:off x="1240964" y="527351"/>
              <a:ext cx="121932" cy="440337"/>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02" name="Google Shape;866;p4"/>
            <p:cNvSpPr/>
            <p:nvPr/>
          </p:nvSpPr>
          <p:spPr>
            <a:xfrm rot="18677913" flipH="1">
              <a:off x="927000" y="492720"/>
              <a:ext cx="115864" cy="361935"/>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03" name="Google Shape;867;p4"/>
            <p:cNvSpPr/>
            <p:nvPr/>
          </p:nvSpPr>
          <p:spPr>
            <a:xfrm rot="18677913" flipH="1">
              <a:off x="948963" y="543895"/>
              <a:ext cx="86663" cy="313584"/>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04" name="Google Shape;868;p4"/>
            <p:cNvSpPr/>
            <p:nvPr/>
          </p:nvSpPr>
          <p:spPr>
            <a:xfrm rot="18677913" flipH="1">
              <a:off x="446155" y="459537"/>
              <a:ext cx="63045" cy="39028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05" name="Google Shape;869;p4"/>
            <p:cNvSpPr/>
            <p:nvPr/>
          </p:nvSpPr>
          <p:spPr>
            <a:xfrm rot="18677913" flipH="1">
              <a:off x="475402" y="504677"/>
              <a:ext cx="54227" cy="331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06" name="Google Shape;870;p4"/>
            <p:cNvSpPr/>
            <p:nvPr/>
          </p:nvSpPr>
          <p:spPr>
            <a:xfrm rot="18677913" flipH="1">
              <a:off x="1084006" y="-38230"/>
              <a:ext cx="992402" cy="2417614"/>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122" name="Google Shape;871;p4"/>
          <p:cNvGrpSpPr/>
          <p:nvPr/>
        </p:nvGrpSpPr>
        <p:grpSpPr>
          <a:xfrm>
            <a:off x="7974961" y="-688347"/>
            <a:ext cx="2237463" cy="2720405"/>
            <a:chOff x="0" y="0"/>
            <a:chExt cx="2237462" cy="2720404"/>
          </a:xfrm>
        </p:grpSpPr>
        <p:sp>
          <p:nvSpPr>
            <p:cNvPr id="1108" name="Google Shape;872;p4"/>
            <p:cNvSpPr/>
            <p:nvPr/>
          </p:nvSpPr>
          <p:spPr>
            <a:xfrm rot="12081724" flipH="1">
              <a:off x="374949" y="190573"/>
              <a:ext cx="1487564" cy="2339259"/>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09" name="Google Shape;873;p4"/>
            <p:cNvSpPr/>
            <p:nvPr/>
          </p:nvSpPr>
          <p:spPr>
            <a:xfrm rot="12081724" flipH="1">
              <a:off x="612793" y="368421"/>
              <a:ext cx="1042515" cy="1710590"/>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10" name="Google Shape;874;p4"/>
            <p:cNvSpPr/>
            <p:nvPr/>
          </p:nvSpPr>
          <p:spPr>
            <a:xfrm rot="12081724" flipH="1">
              <a:off x="1164459" y="1780531"/>
              <a:ext cx="221000" cy="430348"/>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11" name="Google Shape;875;p4"/>
            <p:cNvSpPr/>
            <p:nvPr/>
          </p:nvSpPr>
          <p:spPr>
            <a:xfrm rot="12081724" flipH="1">
              <a:off x="1458980" y="1483828"/>
              <a:ext cx="214350" cy="345264"/>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12" name="Google Shape;876;p4"/>
            <p:cNvSpPr/>
            <p:nvPr/>
          </p:nvSpPr>
          <p:spPr>
            <a:xfrm rot="12081724" flipH="1">
              <a:off x="497073" y="1025654"/>
              <a:ext cx="295234" cy="366141"/>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13" name="Google Shape;877;p4"/>
            <p:cNvSpPr/>
            <p:nvPr/>
          </p:nvSpPr>
          <p:spPr>
            <a:xfrm rot="12081724" flipH="1">
              <a:off x="570305" y="590887"/>
              <a:ext cx="308839" cy="331112"/>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14" name="Google Shape;878;p4"/>
            <p:cNvSpPr/>
            <p:nvPr/>
          </p:nvSpPr>
          <p:spPr>
            <a:xfrm rot="12081724" flipH="1">
              <a:off x="519042" y="1686803"/>
              <a:ext cx="236915" cy="715580"/>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15" name="Google Shape;879;p4"/>
            <p:cNvSpPr/>
            <p:nvPr/>
          </p:nvSpPr>
          <p:spPr>
            <a:xfrm rot="12081724" flipH="1">
              <a:off x="1683082" y="388038"/>
              <a:ext cx="231027" cy="464552"/>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16" name="Google Shape;880;p4"/>
            <p:cNvSpPr/>
            <p:nvPr/>
          </p:nvSpPr>
          <p:spPr>
            <a:xfrm rot="12081724" flipH="1">
              <a:off x="884779" y="194524"/>
              <a:ext cx="391994" cy="173995"/>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17" name="Google Shape;881;p4"/>
            <p:cNvSpPr/>
            <p:nvPr/>
          </p:nvSpPr>
          <p:spPr>
            <a:xfrm rot="12081724" flipH="1">
              <a:off x="1744400" y="986583"/>
              <a:ext cx="196848" cy="2753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18" name="Google Shape;882;p4"/>
            <p:cNvSpPr/>
            <p:nvPr/>
          </p:nvSpPr>
          <p:spPr>
            <a:xfrm rot="12081724" flipH="1">
              <a:off x="860595" y="1776061"/>
              <a:ext cx="140481" cy="510407"/>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19" name="Google Shape;883;p4"/>
            <p:cNvSpPr/>
            <p:nvPr/>
          </p:nvSpPr>
          <p:spPr>
            <a:xfrm rot="12081724" flipH="1">
              <a:off x="668917" y="1288526"/>
              <a:ext cx="336938" cy="618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20" name="Google Shape;884;p4"/>
            <p:cNvSpPr/>
            <p:nvPr/>
          </p:nvSpPr>
          <p:spPr>
            <a:xfrm rot="12081724" flipH="1">
              <a:off x="686987" y="420444"/>
              <a:ext cx="649722" cy="337913"/>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121" name="Google Shape;885;p4"/>
            <p:cNvSpPr/>
            <p:nvPr/>
          </p:nvSpPr>
          <p:spPr>
            <a:xfrm rot="12081724" flipH="1">
              <a:off x="421620" y="312015"/>
              <a:ext cx="1400330" cy="2035001"/>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6"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153" name="Google Shape;886;p4"/>
          <p:cNvGrpSpPr/>
          <p:nvPr/>
        </p:nvGrpSpPr>
        <p:grpSpPr>
          <a:xfrm>
            <a:off x="7991436" y="4045733"/>
            <a:ext cx="2219052" cy="1983995"/>
            <a:chOff x="0" y="0"/>
            <a:chExt cx="2219051" cy="1983993"/>
          </a:xfrm>
        </p:grpSpPr>
        <p:grpSp>
          <p:nvGrpSpPr>
            <p:cNvPr id="1125" name="Google Shape;887;p4"/>
            <p:cNvGrpSpPr/>
            <p:nvPr/>
          </p:nvGrpSpPr>
          <p:grpSpPr>
            <a:xfrm>
              <a:off x="825655" y="142588"/>
              <a:ext cx="12634" cy="1307"/>
              <a:chOff x="0" y="0"/>
              <a:chExt cx="12632" cy="1305"/>
            </a:xfrm>
          </p:grpSpPr>
          <p:sp>
            <p:nvSpPr>
              <p:cNvPr id="1123" name="Line"/>
              <p:cNvSpPr/>
              <p:nvPr/>
            </p:nvSpPr>
            <p:spPr>
              <a:xfrm flipH="1">
                <a:off x="0" y="0"/>
                <a:ext cx="12633" cy="1306"/>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124" name="Line"/>
              <p:cNvSpPr/>
              <p:nvPr/>
            </p:nvSpPr>
            <p:spPr>
              <a:xfrm flipV="1">
                <a:off x="0" y="0"/>
                <a:ext cx="12633" cy="1306"/>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126" name="Google Shape;888;p4"/>
            <p:cNvSpPr/>
            <p:nvPr/>
          </p:nvSpPr>
          <p:spPr>
            <a:xfrm rot="15845973" flipH="1">
              <a:off x="218001" y="-31302"/>
              <a:ext cx="1783050" cy="2046597"/>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27" name="Google Shape;889;p4"/>
            <p:cNvSpPr/>
            <p:nvPr/>
          </p:nvSpPr>
          <p:spPr>
            <a:xfrm rot="15845973" flipH="1">
              <a:off x="1272140" y="1665194"/>
              <a:ext cx="35026" cy="41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28" name="Google Shape;890;p4"/>
            <p:cNvSpPr/>
            <p:nvPr/>
          </p:nvSpPr>
          <p:spPr>
            <a:xfrm rot="15845973" flipH="1">
              <a:off x="608892" y="292513"/>
              <a:ext cx="1286748" cy="1479398"/>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29" name="Google Shape;891;p4"/>
            <p:cNvSpPr/>
            <p:nvPr/>
          </p:nvSpPr>
          <p:spPr>
            <a:xfrm rot="15845973" flipH="1">
              <a:off x="625453" y="174395"/>
              <a:ext cx="262815" cy="25685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0" name="Google Shape;892;p4"/>
            <p:cNvSpPr/>
            <p:nvPr/>
          </p:nvSpPr>
          <p:spPr>
            <a:xfrm rot="15845973" flipH="1">
              <a:off x="863998" y="248012"/>
              <a:ext cx="411950" cy="198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1" name="Google Shape;893;p4"/>
            <p:cNvSpPr/>
            <p:nvPr/>
          </p:nvSpPr>
          <p:spPr>
            <a:xfrm rot="15845973" flipH="1">
              <a:off x="1178340" y="219304"/>
              <a:ext cx="431774" cy="227651"/>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2" name="Google Shape;894;p4"/>
            <p:cNvSpPr/>
            <p:nvPr/>
          </p:nvSpPr>
          <p:spPr>
            <a:xfrm rot="15845973" flipH="1">
              <a:off x="1437542" y="417823"/>
              <a:ext cx="444500" cy="111675"/>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3" name="Google Shape;895;p4"/>
            <p:cNvSpPr/>
            <p:nvPr/>
          </p:nvSpPr>
          <p:spPr>
            <a:xfrm rot="15845973" flipH="1">
              <a:off x="334418" y="407131"/>
              <a:ext cx="216826" cy="195976"/>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4" name="Google Shape;896;p4"/>
            <p:cNvSpPr/>
            <p:nvPr/>
          </p:nvSpPr>
          <p:spPr>
            <a:xfrm rot="15845973" flipH="1">
              <a:off x="234284" y="773477"/>
              <a:ext cx="156331" cy="40362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5" name="Google Shape;897;p4"/>
            <p:cNvSpPr/>
            <p:nvPr/>
          </p:nvSpPr>
          <p:spPr>
            <a:xfrm rot="15845973" flipH="1">
              <a:off x="409373" y="1230273"/>
              <a:ext cx="224500" cy="496175"/>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6" name="Google Shape;898;p4"/>
            <p:cNvSpPr/>
            <p:nvPr/>
          </p:nvSpPr>
          <p:spPr>
            <a:xfrm rot="15845973" flipH="1">
              <a:off x="700978" y="1524719"/>
              <a:ext cx="146776" cy="328575"/>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7" name="Google Shape;899;p4"/>
            <p:cNvSpPr/>
            <p:nvPr/>
          </p:nvSpPr>
          <p:spPr>
            <a:xfrm rot="15845973" flipH="1">
              <a:off x="1116652" y="1612514"/>
              <a:ext cx="123426" cy="337751"/>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8" name="Google Shape;900;p4"/>
            <p:cNvSpPr/>
            <p:nvPr/>
          </p:nvSpPr>
          <p:spPr>
            <a:xfrm rot="15845973" flipH="1">
              <a:off x="1423564" y="1494614"/>
              <a:ext cx="331075" cy="336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141" name="Google Shape;901;p4"/>
            <p:cNvGrpSpPr/>
            <p:nvPr/>
          </p:nvGrpSpPr>
          <p:grpSpPr>
            <a:xfrm>
              <a:off x="1782487" y="816300"/>
              <a:ext cx="13939" cy="13939"/>
              <a:chOff x="0" y="0"/>
              <a:chExt cx="13938" cy="13938"/>
            </a:xfrm>
          </p:grpSpPr>
          <p:sp>
            <p:nvSpPr>
              <p:cNvPr id="1139" name="Line"/>
              <p:cNvSpPr/>
              <p:nvPr/>
            </p:nvSpPr>
            <p:spPr>
              <a:xfrm rot="15845973" flipH="1">
                <a:off x="619" y="61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140" name="Line"/>
              <p:cNvSpPr/>
              <p:nvPr/>
            </p:nvSpPr>
            <p:spPr>
              <a:xfrm rot="15845973" flipH="1">
                <a:off x="619" y="61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142" name="Google Shape;902;p4"/>
            <p:cNvSpPr/>
            <p:nvPr/>
          </p:nvSpPr>
          <p:spPr>
            <a:xfrm rot="15845973" flipH="1">
              <a:off x="1755979" y="664892"/>
              <a:ext cx="279375" cy="214326"/>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3" name="Google Shape;903;p4"/>
            <p:cNvSpPr/>
            <p:nvPr/>
          </p:nvSpPr>
          <p:spPr>
            <a:xfrm rot="15845973" flipH="1">
              <a:off x="1943879" y="958515"/>
              <a:ext cx="220151"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4" name="Google Shape;904;p4"/>
            <p:cNvSpPr/>
            <p:nvPr/>
          </p:nvSpPr>
          <p:spPr>
            <a:xfrm rot="15845973" flipH="1">
              <a:off x="1647053" y="1481962"/>
              <a:ext cx="268525"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5" name="Google Shape;905;p4"/>
            <p:cNvSpPr/>
            <p:nvPr/>
          </p:nvSpPr>
          <p:spPr>
            <a:xfrm rot="15845973" flipH="1">
              <a:off x="1524817" y="359273"/>
              <a:ext cx="507025"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6" name="Google Shape;906;p4"/>
            <p:cNvSpPr/>
            <p:nvPr/>
          </p:nvSpPr>
          <p:spPr>
            <a:xfrm rot="15845973" flipH="1">
              <a:off x="523301" y="367352"/>
              <a:ext cx="241001" cy="140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7" name="Google Shape;907;p4"/>
            <p:cNvSpPr/>
            <p:nvPr/>
          </p:nvSpPr>
          <p:spPr>
            <a:xfrm rot="15845973" flipH="1">
              <a:off x="241067" y="618149"/>
              <a:ext cx="102863" cy="352750"/>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8" name="Google Shape;908;p4"/>
            <p:cNvSpPr/>
            <p:nvPr/>
          </p:nvSpPr>
          <p:spPr>
            <a:xfrm rot="15845973" flipH="1">
              <a:off x="324382" y="1028357"/>
              <a:ext cx="135776" cy="465326"/>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49" name="Google Shape;909;p4"/>
            <p:cNvSpPr/>
            <p:nvPr/>
          </p:nvSpPr>
          <p:spPr>
            <a:xfrm rot="15845973" flipH="1">
              <a:off x="800990" y="1315714"/>
              <a:ext cx="118401" cy="257675"/>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50" name="Google Shape;910;p4"/>
            <p:cNvSpPr/>
            <p:nvPr/>
          </p:nvSpPr>
          <p:spPr>
            <a:xfrm rot="15845973" flipH="1">
              <a:off x="872515" y="1521086"/>
              <a:ext cx="248526" cy="356925"/>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51" name="Google Shape;911;p4"/>
            <p:cNvSpPr/>
            <p:nvPr/>
          </p:nvSpPr>
          <p:spPr>
            <a:xfrm rot="15845973" flipH="1">
              <a:off x="1243438" y="1632787"/>
              <a:ext cx="191801" cy="1918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52" name="Google Shape;912;p4"/>
            <p:cNvSpPr/>
            <p:nvPr/>
          </p:nvSpPr>
          <p:spPr>
            <a:xfrm rot="15845973" flipH="1">
              <a:off x="349067" y="12363"/>
              <a:ext cx="1530247" cy="1890497"/>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154" name="Body Level One…"/>
          <p:cNvSpPr txBox="1">
            <a:spLocks noGrp="1"/>
          </p:cNvSpPr>
          <p:nvPr>
            <p:ph type="body" idx="1"/>
          </p:nvPr>
        </p:nvSpPr>
        <p:spPr>
          <a:xfrm>
            <a:off x="711650" y="1352550"/>
            <a:ext cx="7277700" cy="3162600"/>
          </a:xfrm>
          <a:prstGeom prst="rect">
            <a:avLst/>
          </a:prstGeom>
        </p:spPr>
        <p:txBody>
          <a:bodyPr>
            <a:normAutofit/>
          </a:bodyPr>
          <a:lstStyle>
            <a:lvl1pPr marL="342900" indent="-228600">
              <a:lnSpc>
                <a:spcPct val="100000"/>
              </a:lnSpc>
              <a:buClrTx/>
              <a:buSzTx/>
              <a:buFontTx/>
              <a:buNone/>
              <a:defRPr sz="1100"/>
            </a:lvl1pPr>
            <a:lvl2pPr marL="342900" indent="254000">
              <a:lnSpc>
                <a:spcPct val="100000"/>
              </a:lnSpc>
              <a:buClrTx/>
              <a:buSzTx/>
              <a:buFontTx/>
              <a:buNone/>
              <a:defRPr sz="1100"/>
            </a:lvl2pPr>
            <a:lvl3pPr marL="342900" indent="711200">
              <a:lnSpc>
                <a:spcPct val="100000"/>
              </a:lnSpc>
              <a:buClrTx/>
              <a:buSzTx/>
              <a:buFontTx/>
              <a:buNone/>
              <a:defRPr sz="1100"/>
            </a:lvl3pPr>
            <a:lvl4pPr marL="342900" indent="1168400">
              <a:lnSpc>
                <a:spcPct val="100000"/>
              </a:lnSpc>
              <a:buClrTx/>
              <a:buSzTx/>
              <a:buFontTx/>
              <a:buNone/>
              <a:defRPr sz="1100"/>
            </a:lvl4pPr>
            <a:lvl5pPr marL="342900" indent="1625600">
              <a:lnSpc>
                <a:spcPct val="100000"/>
              </a:lnSpc>
              <a:buClrTx/>
              <a:buSzTx/>
              <a:buFontTx/>
              <a:buNone/>
              <a:defRPr sz="1100"/>
            </a:lvl5pPr>
          </a:lstStyle>
          <a:p>
            <a:r>
              <a:t>Body Level One</a:t>
            </a:r>
          </a:p>
          <a:p>
            <a:pPr lvl="1"/>
            <a:r>
              <a:t>Body Level Two</a:t>
            </a:r>
          </a:p>
          <a:p>
            <a:pPr lvl="2"/>
            <a:r>
              <a:t>Body Level Three</a:t>
            </a:r>
          </a:p>
          <a:p>
            <a:pPr lvl="3"/>
            <a:r>
              <a:t>Body Level Four</a:t>
            </a:r>
          </a:p>
          <a:p>
            <a:pPr lvl="4"/>
            <a:r>
              <a:t>Body Level Five</a:t>
            </a:r>
          </a:p>
        </p:txBody>
      </p:sp>
      <p:sp>
        <p:nvSpPr>
          <p:cNvPr id="1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1162" name="Title Text"/>
          <p:cNvSpPr txBox="1">
            <a:spLocks noGrp="1"/>
          </p:cNvSpPr>
          <p:nvPr>
            <p:ph type="title"/>
          </p:nvPr>
        </p:nvSpPr>
        <p:spPr>
          <a:xfrm>
            <a:off x="2723250" y="630000"/>
            <a:ext cx="3697500" cy="546601"/>
          </a:xfrm>
          <a:prstGeom prst="rect">
            <a:avLst/>
          </a:prstGeom>
        </p:spPr>
        <p:txBody>
          <a:bodyPr>
            <a:normAutofit/>
          </a:bodyPr>
          <a:lstStyle>
            <a:lvl1pPr algn="ctr"/>
          </a:lstStyle>
          <a:p>
            <a:r>
              <a:t>Title Text</a:t>
            </a:r>
          </a:p>
        </p:txBody>
      </p:sp>
      <p:grpSp>
        <p:nvGrpSpPr>
          <p:cNvPr id="1250" name="Google Shape;1134;p6"/>
          <p:cNvGrpSpPr/>
          <p:nvPr/>
        </p:nvGrpSpPr>
        <p:grpSpPr>
          <a:xfrm>
            <a:off x="8148656" y="-1216469"/>
            <a:ext cx="1670261" cy="2883590"/>
            <a:chOff x="0" y="0"/>
            <a:chExt cx="1670260" cy="2883589"/>
          </a:xfrm>
        </p:grpSpPr>
        <p:sp>
          <p:nvSpPr>
            <p:cNvPr id="1163" name="Google Shape;1135;p6"/>
            <p:cNvSpPr/>
            <p:nvPr/>
          </p:nvSpPr>
          <p:spPr>
            <a:xfrm rot="11717058" flipH="1">
              <a:off x="614111" y="1218154"/>
              <a:ext cx="567059" cy="3185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4" name="Google Shape;1136;p6"/>
            <p:cNvSpPr/>
            <p:nvPr/>
          </p:nvSpPr>
          <p:spPr>
            <a:xfrm rot="11717058" flipH="1">
              <a:off x="719009" y="1880787"/>
              <a:ext cx="510335" cy="286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5" name="Google Shape;1137;p6"/>
            <p:cNvSpPr/>
            <p:nvPr/>
          </p:nvSpPr>
          <p:spPr>
            <a:xfrm rot="11717058" flipH="1">
              <a:off x="865294" y="2318951"/>
              <a:ext cx="366915" cy="2059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6" name="Google Shape;1138;p6"/>
            <p:cNvSpPr/>
            <p:nvPr/>
          </p:nvSpPr>
          <p:spPr>
            <a:xfrm rot="11717058" flipH="1">
              <a:off x="976673" y="2572672"/>
              <a:ext cx="289342" cy="277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7" name="Google Shape;1139;p6"/>
            <p:cNvSpPr/>
            <p:nvPr/>
          </p:nvSpPr>
          <p:spPr>
            <a:xfrm rot="11717058" flipH="1">
              <a:off x="639094" y="597831"/>
              <a:ext cx="708004" cy="142497"/>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68" name="Google Shape;1140;p6"/>
            <p:cNvSpPr/>
            <p:nvPr/>
          </p:nvSpPr>
          <p:spPr>
            <a:xfrm rot="11717058" flipH="1">
              <a:off x="801861" y="677219"/>
              <a:ext cx="534534" cy="85323"/>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69" name="Google Shape;1141;p6"/>
            <p:cNvSpPr/>
            <p:nvPr/>
          </p:nvSpPr>
          <p:spPr>
            <a:xfrm rot="11717058" flipH="1">
              <a:off x="600838" y="1041289"/>
              <a:ext cx="468636" cy="3260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0" name="Google Shape;1142;p6"/>
            <p:cNvSpPr/>
            <p:nvPr/>
          </p:nvSpPr>
          <p:spPr>
            <a:xfrm rot="11717058" flipH="1">
              <a:off x="690795" y="1160081"/>
              <a:ext cx="362740" cy="219319"/>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71" name="Google Shape;1143;p6"/>
            <p:cNvSpPr/>
            <p:nvPr/>
          </p:nvSpPr>
          <p:spPr>
            <a:xfrm rot="11717058" flipH="1">
              <a:off x="767513" y="2101425"/>
              <a:ext cx="489511" cy="3418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2" name="Google Shape;1144;p6"/>
            <p:cNvSpPr/>
            <p:nvPr/>
          </p:nvSpPr>
          <p:spPr>
            <a:xfrm rot="11717058" flipH="1">
              <a:off x="860580" y="2228159"/>
              <a:ext cx="379440" cy="227644"/>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3" name="Google Shape;1145;p6"/>
            <p:cNvSpPr/>
            <p:nvPr/>
          </p:nvSpPr>
          <p:spPr>
            <a:xfrm rot="11717058" flipH="1">
              <a:off x="603613" y="745701"/>
              <a:ext cx="717179" cy="322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4" name="Google Shape;1146;p6"/>
            <p:cNvSpPr/>
            <p:nvPr/>
          </p:nvSpPr>
          <p:spPr>
            <a:xfrm rot="11717058" flipH="1">
              <a:off x="755996" y="877894"/>
              <a:ext cx="547059" cy="210994"/>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75" name="Google Shape;1147;p6"/>
            <p:cNvSpPr/>
            <p:nvPr/>
          </p:nvSpPr>
          <p:spPr>
            <a:xfrm rot="11717058" flipH="1">
              <a:off x="709319" y="567162"/>
              <a:ext cx="553709" cy="365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76" name="Google Shape;1148;p6"/>
            <p:cNvSpPr/>
            <p:nvPr/>
          </p:nvSpPr>
          <p:spPr>
            <a:xfrm rot="11717058" flipH="1">
              <a:off x="700431" y="627065"/>
              <a:ext cx="487836" cy="295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7" name="Google Shape;1149;p6"/>
            <p:cNvSpPr/>
            <p:nvPr/>
          </p:nvSpPr>
          <p:spPr>
            <a:xfrm rot="11717058" flipH="1">
              <a:off x="653923" y="517052"/>
              <a:ext cx="662955" cy="94648"/>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78" name="Google Shape;1150;p6"/>
            <p:cNvSpPr/>
            <p:nvPr/>
          </p:nvSpPr>
          <p:spPr>
            <a:xfrm rot="11717058" flipH="1">
              <a:off x="658717" y="504227"/>
              <a:ext cx="567059" cy="85049"/>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79" name="Google Shape;1151;p6"/>
            <p:cNvSpPr/>
            <p:nvPr/>
          </p:nvSpPr>
          <p:spPr>
            <a:xfrm rot="11717058" flipH="1">
              <a:off x="606351" y="1026440"/>
              <a:ext cx="722154" cy="279793"/>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80" name="Google Shape;1152;p6"/>
            <p:cNvSpPr/>
            <p:nvPr/>
          </p:nvSpPr>
          <p:spPr>
            <a:xfrm rot="11717058" flipH="1">
              <a:off x="610646" y="1011533"/>
              <a:ext cx="612907" cy="2635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81" name="Google Shape;1153;p6"/>
            <p:cNvSpPr/>
            <p:nvPr/>
          </p:nvSpPr>
          <p:spPr>
            <a:xfrm rot="11717058" flipH="1">
              <a:off x="675060" y="1067670"/>
              <a:ext cx="525360" cy="142622"/>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2" name="Google Shape;1154;p6"/>
            <p:cNvSpPr/>
            <p:nvPr/>
          </p:nvSpPr>
          <p:spPr>
            <a:xfrm rot="11717058" flipH="1">
              <a:off x="671659" y="1093020"/>
              <a:ext cx="462812" cy="108423"/>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83" name="Google Shape;1155;p6"/>
            <p:cNvSpPr/>
            <p:nvPr/>
          </p:nvSpPr>
          <p:spPr>
            <a:xfrm rot="11717058" flipH="1">
              <a:off x="657178" y="1451050"/>
              <a:ext cx="517860" cy="157246"/>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4" name="Google Shape;1156;p6"/>
            <p:cNvSpPr/>
            <p:nvPr/>
          </p:nvSpPr>
          <p:spPr>
            <a:xfrm rot="11717058" flipH="1">
              <a:off x="660317" y="1441137"/>
              <a:ext cx="446138" cy="150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85" name="Google Shape;1157;p6"/>
            <p:cNvSpPr/>
            <p:nvPr/>
          </p:nvSpPr>
          <p:spPr>
            <a:xfrm rot="11717058" flipH="1">
              <a:off x="617615" y="923065"/>
              <a:ext cx="562058" cy="192770"/>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6" name="Google Shape;1158;p6"/>
            <p:cNvSpPr/>
            <p:nvPr/>
          </p:nvSpPr>
          <p:spPr>
            <a:xfrm rot="11717058" flipH="1">
              <a:off x="634530" y="891697"/>
              <a:ext cx="304391" cy="103398"/>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87" name="Google Shape;1159;p6"/>
            <p:cNvSpPr/>
            <p:nvPr/>
          </p:nvSpPr>
          <p:spPr>
            <a:xfrm rot="11717058" flipH="1">
              <a:off x="715814" y="1801767"/>
              <a:ext cx="494511" cy="149797"/>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8" name="Google Shape;1160;p6"/>
            <p:cNvSpPr/>
            <p:nvPr/>
          </p:nvSpPr>
          <p:spPr>
            <a:xfrm rot="11717058" flipH="1">
              <a:off x="730522" y="1773529"/>
              <a:ext cx="267668" cy="80898"/>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89" name="Google Shape;1161;p6"/>
            <p:cNvSpPr/>
            <p:nvPr/>
          </p:nvSpPr>
          <p:spPr>
            <a:xfrm rot="11717058" flipH="1">
              <a:off x="632810" y="666287"/>
              <a:ext cx="647956" cy="220669"/>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0" name="Google Shape;1162;p6"/>
            <p:cNvSpPr/>
            <p:nvPr/>
          </p:nvSpPr>
          <p:spPr>
            <a:xfrm rot="11717058" flipH="1">
              <a:off x="652690" y="627557"/>
              <a:ext cx="351065" cy="119247"/>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91" name="Google Shape;1163;p6"/>
            <p:cNvSpPr/>
            <p:nvPr/>
          </p:nvSpPr>
          <p:spPr>
            <a:xfrm rot="11717058" flipH="1">
              <a:off x="763238" y="2023763"/>
              <a:ext cx="445313" cy="2251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92" name="Google Shape;1164;p6"/>
            <p:cNvSpPr/>
            <p:nvPr/>
          </p:nvSpPr>
          <p:spPr>
            <a:xfrm rot="11717058" flipH="1">
              <a:off x="771738" y="2008454"/>
              <a:ext cx="321866" cy="1834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3" name="Google Shape;1165;p6"/>
            <p:cNvSpPr/>
            <p:nvPr/>
          </p:nvSpPr>
          <p:spPr>
            <a:xfrm rot="11717058" flipH="1">
              <a:off x="646791" y="1498072"/>
              <a:ext cx="562059" cy="2843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94" name="Google Shape;1166;p6"/>
            <p:cNvSpPr/>
            <p:nvPr/>
          </p:nvSpPr>
          <p:spPr>
            <a:xfrm rot="11717058" flipH="1">
              <a:off x="655976" y="1476845"/>
              <a:ext cx="407788" cy="2326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5" name="Google Shape;1167;p6"/>
            <p:cNvSpPr/>
            <p:nvPr/>
          </p:nvSpPr>
          <p:spPr>
            <a:xfrm rot="11717058" flipH="1">
              <a:off x="825446" y="2183610"/>
              <a:ext cx="340215" cy="1701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96" name="Google Shape;1168;p6"/>
            <p:cNvSpPr/>
            <p:nvPr/>
          </p:nvSpPr>
          <p:spPr>
            <a:xfrm rot="11717058" flipH="1">
              <a:off x="830866" y="2172409"/>
              <a:ext cx="245169" cy="1400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7" name="Google Shape;1169;p6"/>
            <p:cNvSpPr/>
            <p:nvPr/>
          </p:nvSpPr>
          <p:spPr>
            <a:xfrm rot="11717058" flipH="1">
              <a:off x="756458" y="1649823"/>
              <a:ext cx="426963" cy="153421"/>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98" name="Google Shape;1170;p6"/>
            <p:cNvSpPr/>
            <p:nvPr/>
          </p:nvSpPr>
          <p:spPr>
            <a:xfrm rot="11717058" flipH="1">
              <a:off x="753745" y="1683550"/>
              <a:ext cx="368590" cy="110698"/>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99" name="Google Shape;1171;p6"/>
            <p:cNvSpPr/>
            <p:nvPr/>
          </p:nvSpPr>
          <p:spPr>
            <a:xfrm rot="11717058" flipH="1">
              <a:off x="657110" y="1353729"/>
              <a:ext cx="521210" cy="106073"/>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00" name="Google Shape;1172;p6"/>
            <p:cNvSpPr/>
            <p:nvPr/>
          </p:nvSpPr>
          <p:spPr>
            <a:xfrm rot="11717058" flipH="1">
              <a:off x="660182" y="1341012"/>
              <a:ext cx="441987" cy="983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1" name="Google Shape;1173;p6"/>
            <p:cNvSpPr/>
            <p:nvPr/>
          </p:nvSpPr>
          <p:spPr>
            <a:xfrm rot="11717058" flipH="1">
              <a:off x="700931" y="1695962"/>
              <a:ext cx="521185" cy="106898"/>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02" name="Google Shape;1174;p6"/>
            <p:cNvSpPr/>
            <p:nvPr/>
          </p:nvSpPr>
          <p:spPr>
            <a:xfrm rot="11717058" flipH="1">
              <a:off x="704002" y="1684073"/>
              <a:ext cx="441988" cy="975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3" name="Google Shape;1175;p6"/>
            <p:cNvSpPr/>
            <p:nvPr/>
          </p:nvSpPr>
          <p:spPr>
            <a:xfrm rot="11717058" flipH="1">
              <a:off x="778018" y="1976137"/>
              <a:ext cx="371914" cy="75898"/>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04" name="Google Shape;1176;p6"/>
            <p:cNvSpPr/>
            <p:nvPr/>
          </p:nvSpPr>
          <p:spPr>
            <a:xfrm rot="11717058" flipH="1">
              <a:off x="780917" y="1969029"/>
              <a:ext cx="315216" cy="675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5" name="Google Shape;1177;p6"/>
            <p:cNvSpPr/>
            <p:nvPr/>
          </p:nvSpPr>
          <p:spPr>
            <a:xfrm rot="11717058" flipH="1">
              <a:off x="917162" y="2440488"/>
              <a:ext cx="329391" cy="211019"/>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06" name="Google Shape;1178;p6"/>
            <p:cNvSpPr/>
            <p:nvPr/>
          </p:nvSpPr>
          <p:spPr>
            <a:xfrm rot="11717058" flipH="1">
              <a:off x="919777" y="2432406"/>
              <a:ext cx="273517" cy="1942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7" name="Google Shape;1179;p6"/>
            <p:cNvSpPr/>
            <p:nvPr/>
          </p:nvSpPr>
          <p:spPr>
            <a:xfrm rot="11717058" flipH="1">
              <a:off x="332620" y="934580"/>
              <a:ext cx="250649" cy="600408"/>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8" name="Google Shape;1180;p6"/>
            <p:cNvSpPr/>
            <p:nvPr/>
          </p:nvSpPr>
          <p:spPr>
            <a:xfrm rot="11717058" flipH="1">
              <a:off x="670279" y="1747811"/>
              <a:ext cx="75565" cy="583733"/>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9" name="Google Shape;1181;p6"/>
            <p:cNvSpPr/>
            <p:nvPr/>
          </p:nvSpPr>
          <p:spPr>
            <a:xfrm rot="11717058" flipH="1">
              <a:off x="830363" y="2234333"/>
              <a:ext cx="54457" cy="420313"/>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10" name="Google Shape;1182;p6"/>
            <p:cNvSpPr/>
            <p:nvPr/>
          </p:nvSpPr>
          <p:spPr>
            <a:xfrm rot="11717058" flipH="1">
              <a:off x="898081" y="2408977"/>
              <a:ext cx="133084" cy="381089"/>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11" name="Google Shape;1183;p6"/>
            <p:cNvSpPr/>
            <p:nvPr/>
          </p:nvSpPr>
          <p:spPr>
            <a:xfrm rot="11717058" flipH="1">
              <a:off x="154087" y="455178"/>
              <a:ext cx="472837" cy="5420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12" name="Google Shape;1184;p6"/>
            <p:cNvSpPr/>
            <p:nvPr/>
          </p:nvSpPr>
          <p:spPr>
            <a:xfrm rot="11717058" flipH="1">
              <a:off x="135068" y="596929"/>
              <a:ext cx="373589" cy="384414"/>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13" name="Google Shape;1185;p6"/>
            <p:cNvSpPr/>
            <p:nvPr/>
          </p:nvSpPr>
          <p:spPr>
            <a:xfrm rot="11717058" flipH="1">
              <a:off x="709324" y="1896829"/>
              <a:ext cx="113083" cy="588732"/>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14" name="Google Shape;1186;p6"/>
            <p:cNvSpPr/>
            <p:nvPr/>
          </p:nvSpPr>
          <p:spPr>
            <a:xfrm rot="11717058" flipH="1">
              <a:off x="729094" y="2047773"/>
              <a:ext cx="71918" cy="440288"/>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15" name="Google Shape;1187;p6"/>
            <p:cNvSpPr/>
            <p:nvPr/>
          </p:nvSpPr>
          <p:spPr>
            <a:xfrm rot="11717058" flipH="1">
              <a:off x="218420" y="535308"/>
              <a:ext cx="366090" cy="6938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16" name="Google Shape;1188;p6"/>
            <p:cNvSpPr/>
            <p:nvPr/>
          </p:nvSpPr>
          <p:spPr>
            <a:xfrm rot="11717058" flipH="1">
              <a:off x="194497" y="713600"/>
              <a:ext cx="301867" cy="503685"/>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17" name="Google Shape;1189;p6"/>
            <p:cNvSpPr/>
            <p:nvPr/>
          </p:nvSpPr>
          <p:spPr>
            <a:xfrm rot="11717058" flipH="1">
              <a:off x="25844" y="638677"/>
              <a:ext cx="602082" cy="276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18" name="Google Shape;1190;p6"/>
            <p:cNvSpPr/>
            <p:nvPr/>
          </p:nvSpPr>
          <p:spPr>
            <a:xfrm rot="11717058" flipH="1">
              <a:off x="117567" y="650870"/>
              <a:ext cx="510335" cy="2585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19" name="Google Shape;1191;p6"/>
            <p:cNvSpPr/>
            <p:nvPr/>
          </p:nvSpPr>
          <p:spPr>
            <a:xfrm rot="11717058" flipH="1">
              <a:off x="134318" y="294194"/>
              <a:ext cx="492835" cy="441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20" name="Google Shape;1192;p6"/>
            <p:cNvSpPr/>
            <p:nvPr/>
          </p:nvSpPr>
          <p:spPr>
            <a:xfrm rot="11717058" flipH="1">
              <a:off x="222272" y="306106"/>
              <a:ext cx="410263" cy="396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21" name="Google Shape;1193;p6"/>
            <p:cNvSpPr/>
            <p:nvPr/>
          </p:nvSpPr>
          <p:spPr>
            <a:xfrm rot="11717058" flipH="1">
              <a:off x="179895" y="834393"/>
              <a:ext cx="396114" cy="6663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22" name="Google Shape;1194;p6"/>
            <p:cNvSpPr/>
            <p:nvPr/>
          </p:nvSpPr>
          <p:spPr>
            <a:xfrm rot="11717058" flipH="1">
              <a:off x="265800" y="846030"/>
              <a:ext cx="320216" cy="586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23" name="Google Shape;1195;p6"/>
            <p:cNvSpPr/>
            <p:nvPr/>
          </p:nvSpPr>
          <p:spPr>
            <a:xfrm rot="11717058" flipH="1">
              <a:off x="151321" y="960311"/>
              <a:ext cx="491161" cy="2251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24" name="Google Shape;1196;p6"/>
            <p:cNvSpPr/>
            <p:nvPr/>
          </p:nvSpPr>
          <p:spPr>
            <a:xfrm rot="11717058" flipH="1">
              <a:off x="220999" y="968589"/>
              <a:ext cx="420289" cy="214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25" name="Google Shape;1197;p6"/>
            <p:cNvSpPr/>
            <p:nvPr/>
          </p:nvSpPr>
          <p:spPr>
            <a:xfrm rot="11717058" flipH="1">
              <a:off x="498696" y="1168218"/>
              <a:ext cx="131010" cy="584558"/>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26" name="Google Shape;1198;p6"/>
            <p:cNvSpPr/>
            <p:nvPr/>
          </p:nvSpPr>
          <p:spPr>
            <a:xfrm rot="11717058" flipH="1">
              <a:off x="540940" y="1172800"/>
              <a:ext cx="95898" cy="514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27" name="Google Shape;1199;p6"/>
            <p:cNvSpPr/>
            <p:nvPr/>
          </p:nvSpPr>
          <p:spPr>
            <a:xfrm rot="11717058" flipH="1">
              <a:off x="275497" y="712271"/>
              <a:ext cx="327716" cy="4928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28" name="Google Shape;1200;p6"/>
            <p:cNvSpPr/>
            <p:nvPr/>
          </p:nvSpPr>
          <p:spPr>
            <a:xfrm rot="11717058" flipH="1">
              <a:off x="439683" y="734301"/>
              <a:ext cx="193470" cy="2476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29" name="Google Shape;1201;p6"/>
            <p:cNvSpPr/>
            <p:nvPr/>
          </p:nvSpPr>
          <p:spPr>
            <a:xfrm rot="11717058" flipH="1">
              <a:off x="589476" y="1669265"/>
              <a:ext cx="103014" cy="505336"/>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30" name="Google Shape;1202;p6"/>
            <p:cNvSpPr/>
            <p:nvPr/>
          </p:nvSpPr>
          <p:spPr>
            <a:xfrm rot="11717058" flipH="1">
              <a:off x="642855" y="1676428"/>
              <a:ext cx="80899" cy="265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31" name="Google Shape;1203;p6"/>
            <p:cNvSpPr/>
            <p:nvPr/>
          </p:nvSpPr>
          <p:spPr>
            <a:xfrm rot="11717058" flipH="1">
              <a:off x="240190" y="357181"/>
              <a:ext cx="376914" cy="5695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32" name="Google Shape;1204;p6"/>
            <p:cNvSpPr/>
            <p:nvPr/>
          </p:nvSpPr>
          <p:spPr>
            <a:xfrm rot="11717058" flipH="1">
              <a:off x="429006" y="382405"/>
              <a:ext cx="221819" cy="286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33" name="Google Shape;1205;p6"/>
            <p:cNvSpPr/>
            <p:nvPr/>
          </p:nvSpPr>
          <p:spPr>
            <a:xfrm rot="11717058" flipH="1">
              <a:off x="720935" y="1940274"/>
              <a:ext cx="71974" cy="497835"/>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34" name="Google Shape;1206;p6"/>
            <p:cNvSpPr/>
            <p:nvPr/>
          </p:nvSpPr>
          <p:spPr>
            <a:xfrm rot="11717058" flipH="1">
              <a:off x="741879" y="1943909"/>
              <a:ext cx="67549" cy="370264"/>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35" name="Google Shape;1207;p6"/>
            <p:cNvSpPr/>
            <p:nvPr/>
          </p:nvSpPr>
          <p:spPr>
            <a:xfrm rot="11717058" flipH="1">
              <a:off x="453153" y="1388098"/>
              <a:ext cx="189854" cy="606257"/>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36" name="Google Shape;1208;p6"/>
            <p:cNvSpPr/>
            <p:nvPr/>
          </p:nvSpPr>
          <p:spPr>
            <a:xfrm rot="11717058" flipH="1">
              <a:off x="534859" y="1398236"/>
              <a:ext cx="126481" cy="460312"/>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37" name="Google Shape;1209;p6"/>
            <p:cNvSpPr/>
            <p:nvPr/>
          </p:nvSpPr>
          <p:spPr>
            <a:xfrm rot="11717058" flipH="1">
              <a:off x="803673" y="2189348"/>
              <a:ext cx="56075" cy="379439"/>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38" name="Google Shape;1210;p6"/>
            <p:cNvSpPr/>
            <p:nvPr/>
          </p:nvSpPr>
          <p:spPr>
            <a:xfrm rot="11717058" flipH="1">
              <a:off x="821146" y="2190981"/>
              <a:ext cx="52549" cy="281017"/>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39" name="Google Shape;1211;p6"/>
            <p:cNvSpPr/>
            <p:nvPr/>
          </p:nvSpPr>
          <p:spPr>
            <a:xfrm rot="11717058" flipH="1">
              <a:off x="386818" y="1632041"/>
              <a:ext cx="311041" cy="3227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40" name="Google Shape;1212;p6"/>
            <p:cNvSpPr/>
            <p:nvPr/>
          </p:nvSpPr>
          <p:spPr>
            <a:xfrm rot="11717058" flipH="1">
              <a:off x="452228" y="1642382"/>
              <a:ext cx="247669" cy="2893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1" name="Google Shape;1213;p6"/>
            <p:cNvSpPr/>
            <p:nvPr/>
          </p:nvSpPr>
          <p:spPr>
            <a:xfrm rot="11717058" flipH="1">
              <a:off x="428686" y="1072030"/>
              <a:ext cx="185796" cy="499485"/>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42" name="Google Shape;1214;p6"/>
            <p:cNvSpPr/>
            <p:nvPr/>
          </p:nvSpPr>
          <p:spPr>
            <a:xfrm rot="11717058" flipH="1">
              <a:off x="482366" y="1079722"/>
              <a:ext cx="137422" cy="432787"/>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3" name="Google Shape;1215;p6"/>
            <p:cNvSpPr/>
            <p:nvPr/>
          </p:nvSpPr>
          <p:spPr>
            <a:xfrm rot="11717058" flipH="1">
              <a:off x="503263" y="1505054"/>
              <a:ext cx="161617" cy="507860"/>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44" name="Google Shape;1216;p6"/>
            <p:cNvSpPr/>
            <p:nvPr/>
          </p:nvSpPr>
          <p:spPr>
            <a:xfrm rot="11717058" flipH="1">
              <a:off x="553912" y="1512233"/>
              <a:ext cx="121925" cy="440312"/>
            </a:xfrm>
            <a:custGeom>
              <a:avLst/>
              <a:gdLst/>
              <a:ahLst/>
              <a:cxnLst>
                <a:cxn ang="0">
                  <a:pos x="wd2" y="hd2"/>
                </a:cxn>
                <a:cxn ang="5400000">
                  <a:pos x="wd2" y="hd2"/>
                </a:cxn>
                <a:cxn ang="10800000">
                  <a:pos x="wd2" y="hd2"/>
                </a:cxn>
                <a:cxn ang="16200000">
                  <a:pos x="wd2" y="hd2"/>
                </a:cxn>
              </a:cxnLst>
              <a:rect l="0" t="0" r="r" b="b"/>
              <a:pathLst>
                <a:path w="21057"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5" name="Google Shape;1217;p6"/>
            <p:cNvSpPr/>
            <p:nvPr/>
          </p:nvSpPr>
          <p:spPr>
            <a:xfrm rot="11717058" flipH="1">
              <a:off x="629624" y="1868677"/>
              <a:ext cx="115856" cy="361915"/>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46" name="Google Shape;1218;p6"/>
            <p:cNvSpPr/>
            <p:nvPr/>
          </p:nvSpPr>
          <p:spPr>
            <a:xfrm rot="11717058" flipH="1">
              <a:off x="665257" y="1874394"/>
              <a:ext cx="86658" cy="313567"/>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7" name="Google Shape;1219;p6"/>
            <p:cNvSpPr/>
            <p:nvPr/>
          </p:nvSpPr>
          <p:spPr>
            <a:xfrm rot="11717058" flipH="1">
              <a:off x="861418" y="2318675"/>
              <a:ext cx="63041" cy="390264"/>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48" name="Google Shape;1220;p6"/>
            <p:cNvSpPr/>
            <p:nvPr/>
          </p:nvSpPr>
          <p:spPr>
            <a:xfrm rot="11717058" flipH="1">
              <a:off x="869267" y="2318546"/>
              <a:ext cx="54225" cy="3318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9" name="Google Shape;1221;p6"/>
            <p:cNvSpPr/>
            <p:nvPr/>
          </p:nvSpPr>
          <p:spPr>
            <a:xfrm rot="11717058" flipH="1">
              <a:off x="376831" y="88041"/>
              <a:ext cx="992346" cy="2417477"/>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281" name="Google Shape;1222;p6"/>
          <p:cNvGrpSpPr/>
          <p:nvPr/>
        </p:nvGrpSpPr>
        <p:grpSpPr>
          <a:xfrm>
            <a:off x="6957276" y="-1340026"/>
            <a:ext cx="2330374" cy="2117770"/>
            <a:chOff x="0" y="0"/>
            <a:chExt cx="2330373" cy="2117769"/>
          </a:xfrm>
        </p:grpSpPr>
        <p:grpSp>
          <p:nvGrpSpPr>
            <p:cNvPr id="1253" name="Google Shape;1223;p6"/>
            <p:cNvGrpSpPr/>
            <p:nvPr/>
          </p:nvGrpSpPr>
          <p:grpSpPr>
            <a:xfrm>
              <a:off x="818277" y="1883127"/>
              <a:ext cx="12499" cy="2254"/>
              <a:chOff x="0" y="0"/>
              <a:chExt cx="12498" cy="2253"/>
            </a:xfrm>
          </p:grpSpPr>
          <p:sp>
            <p:nvSpPr>
              <p:cNvPr id="1251" name="Line"/>
              <p:cNvSpPr/>
              <p:nvPr/>
            </p:nvSpPr>
            <p:spPr>
              <a:xfrm flipH="1" flipV="1">
                <a:off x="0" y="0"/>
                <a:ext cx="12499" cy="225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252" name="Line"/>
              <p:cNvSpPr/>
              <p:nvPr/>
            </p:nvSpPr>
            <p:spPr>
              <a:xfrm>
                <a:off x="0" y="0"/>
                <a:ext cx="12499" cy="225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254" name="Google Shape;1224;p6"/>
            <p:cNvSpPr/>
            <p:nvPr/>
          </p:nvSpPr>
          <p:spPr>
            <a:xfrm rot="16813125">
              <a:off x="273693" y="35623"/>
              <a:ext cx="1782986" cy="2046523"/>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55" name="Google Shape;1225;p6"/>
            <p:cNvSpPr/>
            <p:nvPr/>
          </p:nvSpPr>
          <p:spPr>
            <a:xfrm rot="16813125">
              <a:off x="1379542" y="359546"/>
              <a:ext cx="35024" cy="416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56" name="Google Shape;1226;p6"/>
            <p:cNvSpPr/>
            <p:nvPr/>
          </p:nvSpPr>
          <p:spPr>
            <a:xfrm rot="16813125">
              <a:off x="667193" y="289860"/>
              <a:ext cx="1286702" cy="1479344"/>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57" name="Google Shape;1227;p6"/>
            <p:cNvSpPr/>
            <p:nvPr/>
          </p:nvSpPr>
          <p:spPr>
            <a:xfrm rot="16813125">
              <a:off x="630241" y="1591105"/>
              <a:ext cx="262805" cy="25684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58" name="Google Shape;1228;p6"/>
            <p:cNvSpPr/>
            <p:nvPr/>
          </p:nvSpPr>
          <p:spPr>
            <a:xfrm rot="16813125">
              <a:off x="871234" y="1599566"/>
              <a:ext cx="411936" cy="1984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59" name="Google Shape;1229;p6"/>
            <p:cNvSpPr/>
            <p:nvPr/>
          </p:nvSpPr>
          <p:spPr>
            <a:xfrm rot="16813125">
              <a:off x="1183581" y="1623473"/>
              <a:ext cx="431758" cy="22764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0" name="Google Shape;1230;p6"/>
            <p:cNvSpPr/>
            <p:nvPr/>
          </p:nvSpPr>
          <p:spPr>
            <a:xfrm rot="16813125">
              <a:off x="1452601" y="1561327"/>
              <a:ext cx="444484" cy="111672"/>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1" name="Google Shape;1231;p6"/>
            <p:cNvSpPr/>
            <p:nvPr/>
          </p:nvSpPr>
          <p:spPr>
            <a:xfrm rot="16813125">
              <a:off x="355340" y="1396180"/>
              <a:ext cx="216818" cy="195969"/>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2" name="Google Shape;1232;p6"/>
            <p:cNvSpPr/>
            <p:nvPr/>
          </p:nvSpPr>
          <p:spPr>
            <a:xfrm rot="16813125">
              <a:off x="290981" y="813723"/>
              <a:ext cx="156326" cy="403610"/>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3" name="Google Shape;1233;p6"/>
            <p:cNvSpPr/>
            <p:nvPr/>
          </p:nvSpPr>
          <p:spPr>
            <a:xfrm rot="16813125">
              <a:off x="503349" y="281575"/>
              <a:ext cx="224491" cy="496157"/>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4" name="Google Shape;1234;p6"/>
            <p:cNvSpPr/>
            <p:nvPr/>
          </p:nvSpPr>
          <p:spPr>
            <a:xfrm rot="16813125">
              <a:off x="810086" y="174361"/>
              <a:ext cx="146771" cy="328564"/>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5" name="Google Shape;1235;p6"/>
            <p:cNvSpPr/>
            <p:nvPr/>
          </p:nvSpPr>
          <p:spPr>
            <a:xfrm rot="16813125">
              <a:off x="1231554" y="108076"/>
              <a:ext cx="123422" cy="337738"/>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66" name="Google Shape;1236;p6"/>
            <p:cNvSpPr/>
            <p:nvPr/>
          </p:nvSpPr>
          <p:spPr>
            <a:xfrm rot="16813125">
              <a:off x="1528380" y="257412"/>
              <a:ext cx="331063" cy="336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269" name="Google Shape;1237;p6"/>
            <p:cNvGrpSpPr/>
            <p:nvPr/>
          </p:nvGrpSpPr>
          <p:grpSpPr>
            <a:xfrm>
              <a:off x="1823082" y="1270945"/>
              <a:ext cx="14753" cy="14753"/>
              <a:chOff x="0" y="0"/>
              <a:chExt cx="14751" cy="14751"/>
            </a:xfrm>
          </p:grpSpPr>
          <p:sp>
            <p:nvSpPr>
              <p:cNvPr id="1267" name="Line"/>
              <p:cNvSpPr/>
              <p:nvPr/>
            </p:nvSpPr>
            <p:spPr>
              <a:xfrm rot="16813125">
                <a:off x="1025" y="102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268" name="Line"/>
              <p:cNvSpPr/>
              <p:nvPr/>
            </p:nvSpPr>
            <p:spPr>
              <a:xfrm rot="16813125">
                <a:off x="1025" y="102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270" name="Google Shape;1238;p6"/>
            <p:cNvSpPr/>
            <p:nvPr/>
          </p:nvSpPr>
          <p:spPr>
            <a:xfrm rot="16813125">
              <a:off x="1792824" y="1230227"/>
              <a:ext cx="279365" cy="214318"/>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1" name="Google Shape;1239;p6"/>
            <p:cNvSpPr/>
            <p:nvPr/>
          </p:nvSpPr>
          <p:spPr>
            <a:xfrm rot="16813125">
              <a:off x="1999394" y="1028476"/>
              <a:ext cx="220143" cy="1350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2" name="Google Shape;1240;p6"/>
            <p:cNvSpPr/>
            <p:nvPr/>
          </p:nvSpPr>
          <p:spPr>
            <a:xfrm rot="16813125">
              <a:off x="1739876" y="562619"/>
              <a:ext cx="268516" cy="583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3" name="Google Shape;1241;p6"/>
            <p:cNvSpPr/>
            <p:nvPr/>
          </p:nvSpPr>
          <p:spPr>
            <a:xfrm rot="16813125">
              <a:off x="1537383" y="1568821"/>
              <a:ext cx="507007" cy="1715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4" name="Google Shape;1242;p6"/>
            <p:cNvSpPr/>
            <p:nvPr/>
          </p:nvSpPr>
          <p:spPr>
            <a:xfrm rot="16813125">
              <a:off x="538579" y="1505946"/>
              <a:ext cx="240991" cy="1409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5" name="Google Shape;1243;p6"/>
            <p:cNvSpPr/>
            <p:nvPr/>
          </p:nvSpPr>
          <p:spPr>
            <a:xfrm rot="16813125">
              <a:off x="284210" y="1017903"/>
              <a:ext cx="102859" cy="352738"/>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6" name="Google Shape;1244;p6"/>
            <p:cNvSpPr/>
            <p:nvPr/>
          </p:nvSpPr>
          <p:spPr>
            <a:xfrm rot="16813125">
              <a:off x="402363" y="503975"/>
              <a:ext cx="135772" cy="465309"/>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7" name="Google Shape;1245;p6"/>
            <p:cNvSpPr/>
            <p:nvPr/>
          </p:nvSpPr>
          <p:spPr>
            <a:xfrm rot="16813125">
              <a:off x="891445" y="460024"/>
              <a:ext cx="118396" cy="257666"/>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8" name="Google Shape;1246;p6"/>
            <p:cNvSpPr/>
            <p:nvPr/>
          </p:nvSpPr>
          <p:spPr>
            <a:xfrm rot="16813125">
              <a:off x="981779" y="166422"/>
              <a:ext cx="248517" cy="356912"/>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79" name="Google Shape;1247;p6"/>
            <p:cNvSpPr/>
            <p:nvPr/>
          </p:nvSpPr>
          <p:spPr>
            <a:xfrm rot="16813125">
              <a:off x="1353912" y="245694"/>
              <a:ext cx="191793" cy="1918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80" name="Google Shape;1248;p6"/>
            <p:cNvSpPr/>
            <p:nvPr/>
          </p:nvSpPr>
          <p:spPr>
            <a:xfrm rot="16813125">
              <a:off x="402153" y="148308"/>
              <a:ext cx="1530192" cy="1890429"/>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9"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369" name="Google Shape;1249;p6"/>
          <p:cNvGrpSpPr/>
          <p:nvPr/>
        </p:nvGrpSpPr>
        <p:grpSpPr>
          <a:xfrm>
            <a:off x="-674916" y="-1216469"/>
            <a:ext cx="1670261" cy="2883590"/>
            <a:chOff x="0" y="0"/>
            <a:chExt cx="1670259" cy="2883589"/>
          </a:xfrm>
        </p:grpSpPr>
        <p:sp>
          <p:nvSpPr>
            <p:cNvPr id="1282" name="Google Shape;1250;p6"/>
            <p:cNvSpPr/>
            <p:nvPr/>
          </p:nvSpPr>
          <p:spPr>
            <a:xfrm rot="9882944">
              <a:off x="489090" y="1218153"/>
              <a:ext cx="567058" cy="3185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83" name="Google Shape;1251;p6"/>
            <p:cNvSpPr/>
            <p:nvPr/>
          </p:nvSpPr>
          <p:spPr>
            <a:xfrm rot="9882944">
              <a:off x="440915" y="1880787"/>
              <a:ext cx="510336" cy="286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84" name="Google Shape;1252;p6"/>
            <p:cNvSpPr/>
            <p:nvPr/>
          </p:nvSpPr>
          <p:spPr>
            <a:xfrm rot="9882944">
              <a:off x="438050" y="2318951"/>
              <a:ext cx="366915" cy="2059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85" name="Google Shape;1253;p6"/>
            <p:cNvSpPr/>
            <p:nvPr/>
          </p:nvSpPr>
          <p:spPr>
            <a:xfrm rot="9882944">
              <a:off x="404244" y="2572672"/>
              <a:ext cx="289342" cy="277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86" name="Google Shape;1254;p6"/>
            <p:cNvSpPr/>
            <p:nvPr/>
          </p:nvSpPr>
          <p:spPr>
            <a:xfrm rot="9882944">
              <a:off x="323162" y="597831"/>
              <a:ext cx="708005" cy="142497"/>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87" name="Google Shape;1255;p6"/>
            <p:cNvSpPr/>
            <p:nvPr/>
          </p:nvSpPr>
          <p:spPr>
            <a:xfrm rot="9882944">
              <a:off x="333865" y="677219"/>
              <a:ext cx="534534" cy="85323"/>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88" name="Google Shape;1256;p6"/>
            <p:cNvSpPr/>
            <p:nvPr/>
          </p:nvSpPr>
          <p:spPr>
            <a:xfrm rot="9882944">
              <a:off x="600786" y="1041289"/>
              <a:ext cx="468636" cy="326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89" name="Google Shape;1257;p6"/>
            <p:cNvSpPr/>
            <p:nvPr/>
          </p:nvSpPr>
          <p:spPr>
            <a:xfrm rot="9882944">
              <a:off x="616725" y="1160081"/>
              <a:ext cx="362740" cy="219319"/>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90" name="Google Shape;1258;p6"/>
            <p:cNvSpPr/>
            <p:nvPr/>
          </p:nvSpPr>
          <p:spPr>
            <a:xfrm rot="9882944">
              <a:off x="413235" y="2101424"/>
              <a:ext cx="489511" cy="341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91" name="Google Shape;1259;p6"/>
            <p:cNvSpPr/>
            <p:nvPr/>
          </p:nvSpPr>
          <p:spPr>
            <a:xfrm rot="9882944">
              <a:off x="430240" y="2228158"/>
              <a:ext cx="379439" cy="227644"/>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92" name="Google Shape;1260;p6"/>
            <p:cNvSpPr/>
            <p:nvPr/>
          </p:nvSpPr>
          <p:spPr>
            <a:xfrm rot="9882944">
              <a:off x="349468" y="745701"/>
              <a:ext cx="717179" cy="322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93" name="Google Shape;1261;p6"/>
            <p:cNvSpPr/>
            <p:nvPr/>
          </p:nvSpPr>
          <p:spPr>
            <a:xfrm rot="9882944">
              <a:off x="367205" y="877893"/>
              <a:ext cx="547059" cy="210995"/>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94" name="Google Shape;1262;p6"/>
            <p:cNvSpPr/>
            <p:nvPr/>
          </p:nvSpPr>
          <p:spPr>
            <a:xfrm rot="9882944">
              <a:off x="407233" y="567162"/>
              <a:ext cx="553709" cy="365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95" name="Google Shape;1263;p6"/>
            <p:cNvSpPr/>
            <p:nvPr/>
          </p:nvSpPr>
          <p:spPr>
            <a:xfrm rot="9882944">
              <a:off x="481993" y="627065"/>
              <a:ext cx="487836" cy="295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96" name="Google Shape;1264;p6"/>
            <p:cNvSpPr/>
            <p:nvPr/>
          </p:nvSpPr>
          <p:spPr>
            <a:xfrm rot="9882944">
              <a:off x="353382" y="517051"/>
              <a:ext cx="662956" cy="94648"/>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97" name="Google Shape;1265;p6"/>
            <p:cNvSpPr/>
            <p:nvPr/>
          </p:nvSpPr>
          <p:spPr>
            <a:xfrm rot="9882944">
              <a:off x="444485" y="504227"/>
              <a:ext cx="567058" cy="85049"/>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298" name="Google Shape;1266;p6"/>
            <p:cNvSpPr/>
            <p:nvPr/>
          </p:nvSpPr>
          <p:spPr>
            <a:xfrm rot="9882944">
              <a:off x="341755" y="1026440"/>
              <a:ext cx="722154" cy="279792"/>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99" name="Google Shape;1267;p6"/>
            <p:cNvSpPr/>
            <p:nvPr/>
          </p:nvSpPr>
          <p:spPr>
            <a:xfrm rot="9882944">
              <a:off x="446707" y="1011533"/>
              <a:ext cx="612907" cy="2635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00" name="Google Shape;1268;p6"/>
            <p:cNvSpPr/>
            <p:nvPr/>
          </p:nvSpPr>
          <p:spPr>
            <a:xfrm rot="9882944">
              <a:off x="469840" y="1067670"/>
              <a:ext cx="525359" cy="142622"/>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1" name="Google Shape;1269;p6"/>
            <p:cNvSpPr/>
            <p:nvPr/>
          </p:nvSpPr>
          <p:spPr>
            <a:xfrm rot="9882944">
              <a:off x="535789" y="1093020"/>
              <a:ext cx="462812" cy="108423"/>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02" name="Google Shape;1270;p6"/>
            <p:cNvSpPr/>
            <p:nvPr/>
          </p:nvSpPr>
          <p:spPr>
            <a:xfrm rot="9882944">
              <a:off x="495222" y="1451050"/>
              <a:ext cx="517860" cy="157246"/>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3" name="Google Shape;1271;p6"/>
            <p:cNvSpPr/>
            <p:nvPr/>
          </p:nvSpPr>
          <p:spPr>
            <a:xfrm rot="9882944">
              <a:off x="563805" y="1441137"/>
              <a:ext cx="446137" cy="150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04" name="Google Shape;1272;p6"/>
            <p:cNvSpPr/>
            <p:nvPr/>
          </p:nvSpPr>
          <p:spPr>
            <a:xfrm rot="9882944">
              <a:off x="490587" y="923065"/>
              <a:ext cx="562058" cy="192770"/>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5" name="Google Shape;1273;p6"/>
            <p:cNvSpPr/>
            <p:nvPr/>
          </p:nvSpPr>
          <p:spPr>
            <a:xfrm rot="9882944">
              <a:off x="731339" y="891697"/>
              <a:ext cx="304392" cy="103398"/>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06" name="Google Shape;1274;p6"/>
            <p:cNvSpPr/>
            <p:nvPr/>
          </p:nvSpPr>
          <p:spPr>
            <a:xfrm rot="9882944">
              <a:off x="459935" y="1801767"/>
              <a:ext cx="494511" cy="149797"/>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7" name="Google Shape;1275;p6"/>
            <p:cNvSpPr/>
            <p:nvPr/>
          </p:nvSpPr>
          <p:spPr>
            <a:xfrm rot="9882944">
              <a:off x="672069" y="1773528"/>
              <a:ext cx="267668" cy="80899"/>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08" name="Google Shape;1276;p6"/>
            <p:cNvSpPr/>
            <p:nvPr/>
          </p:nvSpPr>
          <p:spPr>
            <a:xfrm rot="9882944">
              <a:off x="389494" y="666286"/>
              <a:ext cx="647957" cy="220670"/>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9" name="Google Shape;1277;p6"/>
            <p:cNvSpPr/>
            <p:nvPr/>
          </p:nvSpPr>
          <p:spPr>
            <a:xfrm rot="9882944">
              <a:off x="666506" y="627557"/>
              <a:ext cx="351065" cy="119247"/>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10" name="Google Shape;1278;p6"/>
            <p:cNvSpPr/>
            <p:nvPr/>
          </p:nvSpPr>
          <p:spPr>
            <a:xfrm rot="9882944">
              <a:off x="461709" y="2023763"/>
              <a:ext cx="445312" cy="2251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11" name="Google Shape;1279;p6"/>
            <p:cNvSpPr/>
            <p:nvPr/>
          </p:nvSpPr>
          <p:spPr>
            <a:xfrm rot="9882944">
              <a:off x="576656" y="2008454"/>
              <a:ext cx="321866" cy="1834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12" name="Google Shape;1280;p6"/>
            <p:cNvSpPr/>
            <p:nvPr/>
          </p:nvSpPr>
          <p:spPr>
            <a:xfrm rot="9882944">
              <a:off x="461410" y="1498072"/>
              <a:ext cx="562059" cy="2843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13" name="Google Shape;1281;p6"/>
            <p:cNvSpPr/>
            <p:nvPr/>
          </p:nvSpPr>
          <p:spPr>
            <a:xfrm rot="9882944">
              <a:off x="606496" y="1476845"/>
              <a:ext cx="407788" cy="2326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14" name="Google Shape;1282;p6"/>
            <p:cNvSpPr/>
            <p:nvPr/>
          </p:nvSpPr>
          <p:spPr>
            <a:xfrm rot="9882944">
              <a:off x="504598" y="2183610"/>
              <a:ext cx="340216" cy="1701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15" name="Google Shape;1283;p6"/>
            <p:cNvSpPr/>
            <p:nvPr/>
          </p:nvSpPr>
          <p:spPr>
            <a:xfrm rot="9882944">
              <a:off x="594225" y="2172409"/>
              <a:ext cx="245168" cy="1400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16" name="Google Shape;1284;p6"/>
            <p:cNvSpPr/>
            <p:nvPr/>
          </p:nvSpPr>
          <p:spPr>
            <a:xfrm rot="9882944">
              <a:off x="486839" y="1649823"/>
              <a:ext cx="426963" cy="153421"/>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17" name="Google Shape;1285;p6"/>
            <p:cNvSpPr/>
            <p:nvPr/>
          </p:nvSpPr>
          <p:spPr>
            <a:xfrm rot="9882944">
              <a:off x="547925" y="1683550"/>
              <a:ext cx="368589" cy="110697"/>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18" name="Google Shape;1286;p6"/>
            <p:cNvSpPr/>
            <p:nvPr/>
          </p:nvSpPr>
          <p:spPr>
            <a:xfrm rot="9882944">
              <a:off x="491940" y="1353729"/>
              <a:ext cx="521210" cy="106073"/>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19" name="Google Shape;1287;p6"/>
            <p:cNvSpPr/>
            <p:nvPr/>
          </p:nvSpPr>
          <p:spPr>
            <a:xfrm rot="9882944">
              <a:off x="568091" y="1341011"/>
              <a:ext cx="441987" cy="983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0" name="Google Shape;1288;p6"/>
            <p:cNvSpPr/>
            <p:nvPr/>
          </p:nvSpPr>
          <p:spPr>
            <a:xfrm rot="9882944">
              <a:off x="448143" y="1695962"/>
              <a:ext cx="521185" cy="106898"/>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21" name="Google Shape;1289;p6"/>
            <p:cNvSpPr/>
            <p:nvPr/>
          </p:nvSpPr>
          <p:spPr>
            <a:xfrm rot="9882944">
              <a:off x="524270" y="1684073"/>
              <a:ext cx="441987" cy="975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2" name="Google Shape;1290;p6"/>
            <p:cNvSpPr/>
            <p:nvPr/>
          </p:nvSpPr>
          <p:spPr>
            <a:xfrm rot="9882944">
              <a:off x="520327" y="1976136"/>
              <a:ext cx="371915" cy="75899"/>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23" name="Google Shape;1291;p6"/>
            <p:cNvSpPr/>
            <p:nvPr/>
          </p:nvSpPr>
          <p:spPr>
            <a:xfrm rot="9882944">
              <a:off x="574126" y="1969029"/>
              <a:ext cx="315217" cy="675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4" name="Google Shape;1292;p6"/>
            <p:cNvSpPr/>
            <p:nvPr/>
          </p:nvSpPr>
          <p:spPr>
            <a:xfrm rot="9882944">
              <a:off x="423706" y="2440487"/>
              <a:ext cx="329391" cy="211020"/>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25" name="Google Shape;1293;p6"/>
            <p:cNvSpPr/>
            <p:nvPr/>
          </p:nvSpPr>
          <p:spPr>
            <a:xfrm rot="9882944">
              <a:off x="476965" y="2432406"/>
              <a:ext cx="273518" cy="1942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6" name="Google Shape;1294;p6"/>
            <p:cNvSpPr/>
            <p:nvPr/>
          </p:nvSpPr>
          <p:spPr>
            <a:xfrm rot="9882944">
              <a:off x="1086991" y="934581"/>
              <a:ext cx="250649" cy="600407"/>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7" name="Google Shape;1295;p6"/>
            <p:cNvSpPr/>
            <p:nvPr/>
          </p:nvSpPr>
          <p:spPr>
            <a:xfrm rot="9882944">
              <a:off x="924415" y="1747811"/>
              <a:ext cx="75566" cy="583733"/>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8" name="Google Shape;1296;p6"/>
            <p:cNvSpPr/>
            <p:nvPr/>
          </p:nvSpPr>
          <p:spPr>
            <a:xfrm rot="9882944">
              <a:off x="785440" y="2234333"/>
              <a:ext cx="54457" cy="420313"/>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9" name="Google Shape;1297;p6"/>
            <p:cNvSpPr/>
            <p:nvPr/>
          </p:nvSpPr>
          <p:spPr>
            <a:xfrm rot="9882944">
              <a:off x="639095" y="2408977"/>
              <a:ext cx="133083" cy="381089"/>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30" name="Google Shape;1298;p6"/>
            <p:cNvSpPr/>
            <p:nvPr/>
          </p:nvSpPr>
          <p:spPr>
            <a:xfrm rot="9882944">
              <a:off x="1043336" y="455178"/>
              <a:ext cx="472837" cy="5420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1" name="Google Shape;1299;p6"/>
            <p:cNvSpPr/>
            <p:nvPr/>
          </p:nvSpPr>
          <p:spPr>
            <a:xfrm rot="9882944">
              <a:off x="1161603" y="596929"/>
              <a:ext cx="373590" cy="384415"/>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32" name="Google Shape;1300;p6"/>
            <p:cNvSpPr/>
            <p:nvPr/>
          </p:nvSpPr>
          <p:spPr>
            <a:xfrm rot="9882944">
              <a:off x="847852" y="1896828"/>
              <a:ext cx="113084" cy="588733"/>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3" name="Google Shape;1301;p6"/>
            <p:cNvSpPr/>
            <p:nvPr/>
          </p:nvSpPr>
          <p:spPr>
            <a:xfrm rot="9882944">
              <a:off x="869247" y="2047773"/>
              <a:ext cx="71918" cy="440288"/>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4" name="Google Shape;1302;p6"/>
            <p:cNvSpPr/>
            <p:nvPr/>
          </p:nvSpPr>
          <p:spPr>
            <a:xfrm rot="9882944">
              <a:off x="1085751" y="535308"/>
              <a:ext cx="366089" cy="693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5" name="Google Shape;1303;p6"/>
            <p:cNvSpPr/>
            <p:nvPr/>
          </p:nvSpPr>
          <p:spPr>
            <a:xfrm rot="9882944">
              <a:off x="1173896" y="713600"/>
              <a:ext cx="301867" cy="503685"/>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36" name="Google Shape;1304;p6"/>
            <p:cNvSpPr/>
            <p:nvPr/>
          </p:nvSpPr>
          <p:spPr>
            <a:xfrm rot="9882944">
              <a:off x="1042334" y="638677"/>
              <a:ext cx="602082" cy="276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37" name="Google Shape;1305;p6"/>
            <p:cNvSpPr/>
            <p:nvPr/>
          </p:nvSpPr>
          <p:spPr>
            <a:xfrm rot="9882944">
              <a:off x="1042358" y="650870"/>
              <a:ext cx="510335" cy="2585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8" name="Google Shape;1306;p6"/>
            <p:cNvSpPr/>
            <p:nvPr/>
          </p:nvSpPr>
          <p:spPr>
            <a:xfrm rot="9882944">
              <a:off x="1043107" y="294194"/>
              <a:ext cx="492836" cy="441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39" name="Google Shape;1307;p6"/>
            <p:cNvSpPr/>
            <p:nvPr/>
          </p:nvSpPr>
          <p:spPr>
            <a:xfrm rot="9882944">
              <a:off x="1037725" y="306106"/>
              <a:ext cx="410263" cy="396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40" name="Google Shape;1308;p6"/>
            <p:cNvSpPr/>
            <p:nvPr/>
          </p:nvSpPr>
          <p:spPr>
            <a:xfrm rot="9882944">
              <a:off x="1094251" y="834393"/>
              <a:ext cx="396114" cy="6663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41" name="Google Shape;1309;p6"/>
            <p:cNvSpPr/>
            <p:nvPr/>
          </p:nvSpPr>
          <p:spPr>
            <a:xfrm rot="9882944">
              <a:off x="1084244" y="846030"/>
              <a:ext cx="320216" cy="586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42" name="Google Shape;1310;p6"/>
            <p:cNvSpPr/>
            <p:nvPr/>
          </p:nvSpPr>
          <p:spPr>
            <a:xfrm rot="9882944">
              <a:off x="1027778" y="960311"/>
              <a:ext cx="491161" cy="2251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3" name="Google Shape;1311;p6"/>
            <p:cNvSpPr/>
            <p:nvPr/>
          </p:nvSpPr>
          <p:spPr>
            <a:xfrm rot="9882944">
              <a:off x="1028972" y="968589"/>
              <a:ext cx="420289" cy="21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44" name="Google Shape;1312;p6"/>
            <p:cNvSpPr/>
            <p:nvPr/>
          </p:nvSpPr>
          <p:spPr>
            <a:xfrm rot="9882944">
              <a:off x="1040554" y="1168218"/>
              <a:ext cx="131010" cy="584558"/>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5" name="Google Shape;1313;p6"/>
            <p:cNvSpPr/>
            <p:nvPr/>
          </p:nvSpPr>
          <p:spPr>
            <a:xfrm rot="9882944">
              <a:off x="1033422" y="1172800"/>
              <a:ext cx="95898" cy="514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46" name="Google Shape;1314;p6"/>
            <p:cNvSpPr/>
            <p:nvPr/>
          </p:nvSpPr>
          <p:spPr>
            <a:xfrm rot="9882944">
              <a:off x="1067047" y="712271"/>
              <a:ext cx="327716" cy="4928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7" name="Google Shape;1315;p6"/>
            <p:cNvSpPr/>
            <p:nvPr/>
          </p:nvSpPr>
          <p:spPr>
            <a:xfrm rot="9882944">
              <a:off x="1037107" y="734301"/>
              <a:ext cx="193470" cy="247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48" name="Google Shape;1316;p6"/>
            <p:cNvSpPr/>
            <p:nvPr/>
          </p:nvSpPr>
          <p:spPr>
            <a:xfrm rot="9882944">
              <a:off x="977770" y="1669265"/>
              <a:ext cx="103013" cy="505336"/>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49" name="Google Shape;1317;p6"/>
            <p:cNvSpPr/>
            <p:nvPr/>
          </p:nvSpPr>
          <p:spPr>
            <a:xfrm rot="9882944">
              <a:off x="946506" y="1676428"/>
              <a:ext cx="80898" cy="265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50" name="Google Shape;1318;p6"/>
            <p:cNvSpPr/>
            <p:nvPr/>
          </p:nvSpPr>
          <p:spPr>
            <a:xfrm rot="9882944">
              <a:off x="1053156" y="357181"/>
              <a:ext cx="376915" cy="569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1" name="Google Shape;1319;p6"/>
            <p:cNvSpPr/>
            <p:nvPr/>
          </p:nvSpPr>
          <p:spPr>
            <a:xfrm rot="9882944">
              <a:off x="1019435" y="382405"/>
              <a:ext cx="221819" cy="286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52" name="Google Shape;1320;p6"/>
            <p:cNvSpPr/>
            <p:nvPr/>
          </p:nvSpPr>
          <p:spPr>
            <a:xfrm rot="9882944">
              <a:off x="877351" y="1940274"/>
              <a:ext cx="71974" cy="497835"/>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53" name="Google Shape;1321;p6"/>
            <p:cNvSpPr/>
            <p:nvPr/>
          </p:nvSpPr>
          <p:spPr>
            <a:xfrm rot="9882944">
              <a:off x="860832" y="1943909"/>
              <a:ext cx="67549" cy="370264"/>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4" name="Google Shape;1322;p6"/>
            <p:cNvSpPr/>
            <p:nvPr/>
          </p:nvSpPr>
          <p:spPr>
            <a:xfrm rot="9882944">
              <a:off x="1027253" y="1388098"/>
              <a:ext cx="189853" cy="606257"/>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55" name="Google Shape;1323;p6"/>
            <p:cNvSpPr/>
            <p:nvPr/>
          </p:nvSpPr>
          <p:spPr>
            <a:xfrm rot="9882944">
              <a:off x="1008920" y="1398236"/>
              <a:ext cx="126480" cy="460312"/>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6" name="Google Shape;1324;p6"/>
            <p:cNvSpPr/>
            <p:nvPr/>
          </p:nvSpPr>
          <p:spPr>
            <a:xfrm rot="9882944">
              <a:off x="810512" y="2189348"/>
              <a:ext cx="56074" cy="379439"/>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57" name="Google Shape;1325;p6"/>
            <p:cNvSpPr/>
            <p:nvPr/>
          </p:nvSpPr>
          <p:spPr>
            <a:xfrm rot="9882944">
              <a:off x="796564" y="2190981"/>
              <a:ext cx="52550" cy="281017"/>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58" name="Google Shape;1326;p6"/>
            <p:cNvSpPr/>
            <p:nvPr/>
          </p:nvSpPr>
          <p:spPr>
            <a:xfrm rot="9882944">
              <a:off x="972400" y="1632041"/>
              <a:ext cx="311042" cy="3227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59" name="Google Shape;1327;p6"/>
            <p:cNvSpPr/>
            <p:nvPr/>
          </p:nvSpPr>
          <p:spPr>
            <a:xfrm rot="9882944">
              <a:off x="970363" y="1642382"/>
              <a:ext cx="247668" cy="2893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0" name="Google Shape;1328;p6"/>
            <p:cNvSpPr/>
            <p:nvPr/>
          </p:nvSpPr>
          <p:spPr>
            <a:xfrm rot="9882944">
              <a:off x="1055778" y="1072030"/>
              <a:ext cx="185796" cy="499485"/>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61" name="Google Shape;1329;p6"/>
            <p:cNvSpPr/>
            <p:nvPr/>
          </p:nvSpPr>
          <p:spPr>
            <a:xfrm rot="9882944">
              <a:off x="1050472" y="1079722"/>
              <a:ext cx="137422" cy="432788"/>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2" name="Google Shape;1330;p6"/>
            <p:cNvSpPr/>
            <p:nvPr/>
          </p:nvSpPr>
          <p:spPr>
            <a:xfrm rot="9882944">
              <a:off x="1005380" y="1505054"/>
              <a:ext cx="161617" cy="507860"/>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63" name="Google Shape;1331;p6"/>
            <p:cNvSpPr/>
            <p:nvPr/>
          </p:nvSpPr>
          <p:spPr>
            <a:xfrm rot="9882944">
              <a:off x="994423" y="1512233"/>
              <a:ext cx="121925" cy="440312"/>
            </a:xfrm>
            <a:custGeom>
              <a:avLst/>
              <a:gdLst/>
              <a:ahLst/>
              <a:cxnLst>
                <a:cxn ang="0">
                  <a:pos x="wd2" y="hd2"/>
                </a:cxn>
                <a:cxn ang="5400000">
                  <a:pos x="wd2" y="hd2"/>
                </a:cxn>
                <a:cxn ang="10800000">
                  <a:pos x="wd2" y="hd2"/>
                </a:cxn>
                <a:cxn ang="16200000">
                  <a:pos x="wd2" y="hd2"/>
                </a:cxn>
              </a:cxnLst>
              <a:rect l="0" t="0" r="r" b="b"/>
              <a:pathLst>
                <a:path w="21057"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4" name="Google Shape;1332;p6"/>
            <p:cNvSpPr/>
            <p:nvPr/>
          </p:nvSpPr>
          <p:spPr>
            <a:xfrm rot="9882944">
              <a:off x="924779" y="1868678"/>
              <a:ext cx="115857" cy="361914"/>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65" name="Google Shape;1333;p6"/>
            <p:cNvSpPr/>
            <p:nvPr/>
          </p:nvSpPr>
          <p:spPr>
            <a:xfrm rot="9882944">
              <a:off x="918345" y="1874394"/>
              <a:ext cx="86657" cy="313567"/>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6" name="Google Shape;1334;p6"/>
            <p:cNvSpPr/>
            <p:nvPr/>
          </p:nvSpPr>
          <p:spPr>
            <a:xfrm rot="9882944">
              <a:off x="745800" y="2318675"/>
              <a:ext cx="63042" cy="390264"/>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67" name="Google Shape;1335;p6"/>
            <p:cNvSpPr/>
            <p:nvPr/>
          </p:nvSpPr>
          <p:spPr>
            <a:xfrm rot="9882944">
              <a:off x="746768" y="2318545"/>
              <a:ext cx="54224" cy="331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68" name="Google Shape;1336;p6"/>
            <p:cNvSpPr/>
            <p:nvPr/>
          </p:nvSpPr>
          <p:spPr>
            <a:xfrm rot="9882944">
              <a:off x="301083" y="88041"/>
              <a:ext cx="992345" cy="2417476"/>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400" name="Google Shape;1337;p6"/>
          <p:cNvGrpSpPr/>
          <p:nvPr/>
        </p:nvGrpSpPr>
        <p:grpSpPr>
          <a:xfrm>
            <a:off x="-143651" y="-1340026"/>
            <a:ext cx="2330374" cy="2117770"/>
            <a:chOff x="0" y="0"/>
            <a:chExt cx="2330373" cy="2117769"/>
          </a:xfrm>
        </p:grpSpPr>
        <p:grpSp>
          <p:nvGrpSpPr>
            <p:cNvPr id="1372" name="Google Shape;1338;p6"/>
            <p:cNvGrpSpPr/>
            <p:nvPr/>
          </p:nvGrpSpPr>
          <p:grpSpPr>
            <a:xfrm>
              <a:off x="1500867" y="1883127"/>
              <a:ext cx="12499" cy="2254"/>
              <a:chOff x="0" y="0"/>
              <a:chExt cx="12498" cy="2253"/>
            </a:xfrm>
          </p:grpSpPr>
          <p:sp>
            <p:nvSpPr>
              <p:cNvPr id="1370" name="Line"/>
              <p:cNvSpPr/>
              <p:nvPr/>
            </p:nvSpPr>
            <p:spPr>
              <a:xfrm flipV="1">
                <a:off x="0" y="0"/>
                <a:ext cx="12499" cy="225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371" name="Line"/>
              <p:cNvSpPr/>
              <p:nvPr/>
            </p:nvSpPr>
            <p:spPr>
              <a:xfrm flipH="1">
                <a:off x="0" y="0"/>
                <a:ext cx="12499" cy="225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373" name="Google Shape;1339;p6"/>
            <p:cNvSpPr/>
            <p:nvPr/>
          </p:nvSpPr>
          <p:spPr>
            <a:xfrm rot="4786875" flipH="1">
              <a:off x="273693" y="35623"/>
              <a:ext cx="1782986" cy="2046523"/>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74" name="Google Shape;1340;p6"/>
            <p:cNvSpPr/>
            <p:nvPr/>
          </p:nvSpPr>
          <p:spPr>
            <a:xfrm rot="4786875" flipH="1">
              <a:off x="915807" y="359546"/>
              <a:ext cx="35024" cy="416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75" name="Google Shape;1341;p6"/>
            <p:cNvSpPr/>
            <p:nvPr/>
          </p:nvSpPr>
          <p:spPr>
            <a:xfrm rot="4786875" flipH="1">
              <a:off x="376478" y="289860"/>
              <a:ext cx="1286701" cy="1479344"/>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76" name="Google Shape;1342;p6"/>
            <p:cNvSpPr/>
            <p:nvPr/>
          </p:nvSpPr>
          <p:spPr>
            <a:xfrm rot="4786875" flipH="1">
              <a:off x="1437326" y="1591105"/>
              <a:ext cx="262806" cy="25684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77" name="Google Shape;1343;p6"/>
            <p:cNvSpPr/>
            <p:nvPr/>
          </p:nvSpPr>
          <p:spPr>
            <a:xfrm rot="4786875" flipH="1">
              <a:off x="1047203" y="1599566"/>
              <a:ext cx="411936" cy="1984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78" name="Google Shape;1344;p6"/>
            <p:cNvSpPr/>
            <p:nvPr/>
          </p:nvSpPr>
          <p:spPr>
            <a:xfrm rot="4786875" flipH="1">
              <a:off x="715034" y="1623473"/>
              <a:ext cx="431758" cy="22764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79" name="Google Shape;1345;p6"/>
            <p:cNvSpPr/>
            <p:nvPr/>
          </p:nvSpPr>
          <p:spPr>
            <a:xfrm rot="4786875" flipH="1">
              <a:off x="433288" y="1561327"/>
              <a:ext cx="444484" cy="111672"/>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0" name="Google Shape;1346;p6"/>
            <p:cNvSpPr/>
            <p:nvPr/>
          </p:nvSpPr>
          <p:spPr>
            <a:xfrm rot="4786875" flipH="1">
              <a:off x="1758215" y="1396180"/>
              <a:ext cx="216817" cy="195969"/>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1" name="Google Shape;1347;p6"/>
            <p:cNvSpPr/>
            <p:nvPr/>
          </p:nvSpPr>
          <p:spPr>
            <a:xfrm rot="4786875" flipH="1">
              <a:off x="1883066" y="813723"/>
              <a:ext cx="156326" cy="403610"/>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2" name="Google Shape;1348;p6"/>
            <p:cNvSpPr/>
            <p:nvPr/>
          </p:nvSpPr>
          <p:spPr>
            <a:xfrm rot="4786875" flipH="1">
              <a:off x="1602533" y="281575"/>
              <a:ext cx="224491" cy="496157"/>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3" name="Google Shape;1349;p6"/>
            <p:cNvSpPr/>
            <p:nvPr/>
          </p:nvSpPr>
          <p:spPr>
            <a:xfrm rot="4786875" flipH="1">
              <a:off x="1373516" y="174361"/>
              <a:ext cx="146771" cy="328564"/>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4" name="Google Shape;1350;p6"/>
            <p:cNvSpPr/>
            <p:nvPr/>
          </p:nvSpPr>
          <p:spPr>
            <a:xfrm rot="4786875" flipH="1">
              <a:off x="975397" y="108076"/>
              <a:ext cx="123421" cy="337738"/>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385" name="Google Shape;1351;p6"/>
            <p:cNvSpPr/>
            <p:nvPr/>
          </p:nvSpPr>
          <p:spPr>
            <a:xfrm rot="4786875" flipH="1">
              <a:off x="470930" y="257412"/>
              <a:ext cx="331063" cy="336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388" name="Google Shape;1352;p6"/>
            <p:cNvGrpSpPr/>
            <p:nvPr/>
          </p:nvGrpSpPr>
          <p:grpSpPr>
            <a:xfrm>
              <a:off x="492538" y="1270945"/>
              <a:ext cx="14753" cy="14753"/>
              <a:chOff x="0" y="0"/>
              <a:chExt cx="14751" cy="14751"/>
            </a:xfrm>
          </p:grpSpPr>
          <p:sp>
            <p:nvSpPr>
              <p:cNvPr id="1386" name="Line"/>
              <p:cNvSpPr/>
              <p:nvPr/>
            </p:nvSpPr>
            <p:spPr>
              <a:xfrm rot="4786875" flipH="1">
                <a:off x="1025" y="102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387" name="Line"/>
              <p:cNvSpPr/>
              <p:nvPr/>
            </p:nvSpPr>
            <p:spPr>
              <a:xfrm rot="4786875" flipH="1">
                <a:off x="1025" y="102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389" name="Google Shape;1353;p6"/>
            <p:cNvSpPr/>
            <p:nvPr/>
          </p:nvSpPr>
          <p:spPr>
            <a:xfrm rot="4786875" flipH="1">
              <a:off x="258183" y="1230227"/>
              <a:ext cx="279366" cy="214318"/>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0" name="Google Shape;1354;p6"/>
            <p:cNvSpPr/>
            <p:nvPr/>
          </p:nvSpPr>
          <p:spPr>
            <a:xfrm rot="4786875" flipH="1">
              <a:off x="110836" y="1028476"/>
              <a:ext cx="220143" cy="1350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1" name="Google Shape;1355;p6"/>
            <p:cNvSpPr/>
            <p:nvPr/>
          </p:nvSpPr>
          <p:spPr>
            <a:xfrm rot="4786875" flipH="1">
              <a:off x="321981" y="562619"/>
              <a:ext cx="268516" cy="583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2" name="Google Shape;1356;p6"/>
            <p:cNvSpPr/>
            <p:nvPr/>
          </p:nvSpPr>
          <p:spPr>
            <a:xfrm rot="4786875" flipH="1">
              <a:off x="285983" y="1568821"/>
              <a:ext cx="507007" cy="1715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3" name="Google Shape;1357;p6"/>
            <p:cNvSpPr/>
            <p:nvPr/>
          </p:nvSpPr>
          <p:spPr>
            <a:xfrm rot="4786875" flipH="1">
              <a:off x="1550803" y="1505946"/>
              <a:ext cx="240991" cy="1409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4" name="Google Shape;1358;p6"/>
            <p:cNvSpPr/>
            <p:nvPr/>
          </p:nvSpPr>
          <p:spPr>
            <a:xfrm rot="4786875" flipH="1">
              <a:off x="1943304" y="1017903"/>
              <a:ext cx="102859" cy="352738"/>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5" name="Google Shape;1359;p6"/>
            <p:cNvSpPr/>
            <p:nvPr/>
          </p:nvSpPr>
          <p:spPr>
            <a:xfrm rot="4786875" flipH="1">
              <a:off x="1792238" y="503975"/>
              <a:ext cx="135771" cy="465309"/>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6" name="Google Shape;1360;p6"/>
            <p:cNvSpPr/>
            <p:nvPr/>
          </p:nvSpPr>
          <p:spPr>
            <a:xfrm rot="4786875" flipH="1">
              <a:off x="1320532" y="460024"/>
              <a:ext cx="118396" cy="257666"/>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7" name="Google Shape;1361;p6"/>
            <p:cNvSpPr/>
            <p:nvPr/>
          </p:nvSpPr>
          <p:spPr>
            <a:xfrm rot="4786875" flipH="1">
              <a:off x="1100077" y="166422"/>
              <a:ext cx="248517" cy="356912"/>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8" name="Google Shape;1362;p6"/>
            <p:cNvSpPr/>
            <p:nvPr/>
          </p:nvSpPr>
          <p:spPr>
            <a:xfrm rot="4786875" flipH="1">
              <a:off x="784667" y="245694"/>
              <a:ext cx="191794" cy="1918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9" name="Google Shape;1363;p6"/>
            <p:cNvSpPr/>
            <p:nvPr/>
          </p:nvSpPr>
          <p:spPr>
            <a:xfrm rot="4786875" flipH="1">
              <a:off x="398028" y="148308"/>
              <a:ext cx="1530192" cy="1890429"/>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9"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401" name="Google Shape;1364;p6"/>
          <p:cNvSpPr/>
          <p:nvPr/>
        </p:nvSpPr>
        <p:spPr>
          <a:xfrm flipV="1">
            <a:off x="6420749" y="903000"/>
            <a:ext cx="2780401" cy="301"/>
          </a:xfrm>
          <a:prstGeom prst="line">
            <a:avLst/>
          </a:prstGeom>
          <a:ln>
            <a:solidFill>
              <a:srgbClr val="000000"/>
            </a:solidFill>
          </a:ln>
        </p:spPr>
        <p:txBody>
          <a:bodyPr lIns="45719" rIns="45719"/>
          <a:lstStyle/>
          <a:p>
            <a:endParaRPr/>
          </a:p>
        </p:txBody>
      </p:sp>
      <p:sp>
        <p:nvSpPr>
          <p:cNvPr id="1402" name="Google Shape;1365;p6"/>
          <p:cNvSpPr/>
          <p:nvPr/>
        </p:nvSpPr>
        <p:spPr>
          <a:xfrm flipV="1">
            <a:off x="-13" y="903000"/>
            <a:ext cx="2780402" cy="301"/>
          </a:xfrm>
          <a:prstGeom prst="line">
            <a:avLst/>
          </a:prstGeom>
          <a:ln>
            <a:solidFill>
              <a:srgbClr val="000000"/>
            </a:solidFill>
          </a:ln>
        </p:spPr>
        <p:txBody>
          <a:bodyPr lIns="45719" rIns="45719"/>
          <a:lstStyle/>
          <a:p>
            <a:endParaRPr/>
          </a:p>
        </p:txBody>
      </p:sp>
      <p:sp>
        <p:nvSpPr>
          <p:cNvPr id="14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ONE_COLUMN_TEXT">
    <p:spTree>
      <p:nvGrpSpPr>
        <p:cNvPr id="1" name=""/>
        <p:cNvGrpSpPr/>
        <p:nvPr/>
      </p:nvGrpSpPr>
      <p:grpSpPr>
        <a:xfrm>
          <a:off x="0" y="0"/>
          <a:ext cx="0" cy="0"/>
          <a:chOff x="0" y="0"/>
          <a:chExt cx="0" cy="0"/>
        </a:xfrm>
      </p:grpSpPr>
      <p:sp>
        <p:nvSpPr>
          <p:cNvPr id="1410" name="Google Shape;1367;p7"/>
          <p:cNvSpPr/>
          <p:nvPr/>
        </p:nvSpPr>
        <p:spPr>
          <a:xfrm>
            <a:off x="719999" y="629999"/>
            <a:ext cx="7704002" cy="3883502"/>
          </a:xfrm>
          <a:prstGeom prst="rect">
            <a:avLst/>
          </a:prstGeom>
          <a:ln>
            <a:solidFill>
              <a:srgbClr val="000000"/>
            </a:solidFill>
          </a:ln>
        </p:spPr>
        <p:txBody>
          <a:bodyPr lIns="45719" rIns="45719" anchor="ctr"/>
          <a:lstStyle/>
          <a:p>
            <a:endParaRPr/>
          </a:p>
        </p:txBody>
      </p:sp>
      <p:grpSp>
        <p:nvGrpSpPr>
          <p:cNvPr id="1436" name="Google Shape;1368;p7"/>
          <p:cNvGrpSpPr/>
          <p:nvPr/>
        </p:nvGrpSpPr>
        <p:grpSpPr>
          <a:xfrm>
            <a:off x="6469648" y="713878"/>
            <a:ext cx="2846845" cy="2683263"/>
            <a:chOff x="0" y="0"/>
            <a:chExt cx="2846844" cy="2683262"/>
          </a:xfrm>
        </p:grpSpPr>
        <p:sp>
          <p:nvSpPr>
            <p:cNvPr id="1411" name="Google Shape;1369;p7"/>
            <p:cNvSpPr/>
            <p:nvPr/>
          </p:nvSpPr>
          <p:spPr>
            <a:xfrm rot="17903540" flipH="1">
              <a:off x="413291" y="298670"/>
              <a:ext cx="1922668" cy="2085922"/>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12" name="Google Shape;1370;p7"/>
            <p:cNvSpPr/>
            <p:nvPr/>
          </p:nvSpPr>
          <p:spPr>
            <a:xfrm rot="17903540" flipH="1">
              <a:off x="1398863" y="1492796"/>
              <a:ext cx="62550"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13" name="Google Shape;1371;p7"/>
            <p:cNvSpPr/>
            <p:nvPr/>
          </p:nvSpPr>
          <p:spPr>
            <a:xfrm rot="17903540" flipH="1">
              <a:off x="1239426" y="507833"/>
              <a:ext cx="1076586" cy="147065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4" name="Google Shape;1372;p7"/>
            <p:cNvSpPr/>
            <p:nvPr/>
          </p:nvSpPr>
          <p:spPr>
            <a:xfrm rot="17903540" flipH="1">
              <a:off x="2181721" y="699535"/>
              <a:ext cx="155924" cy="2868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5" name="Google Shape;1373;p7"/>
            <p:cNvSpPr/>
            <p:nvPr/>
          </p:nvSpPr>
          <p:spPr>
            <a:xfrm rot="17903540" flipH="1">
              <a:off x="1987990" y="621840"/>
              <a:ext cx="167097" cy="370246"/>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6" name="Google Shape;1374;p7"/>
            <p:cNvSpPr/>
            <p:nvPr/>
          </p:nvSpPr>
          <p:spPr>
            <a:xfrm rot="17903540" flipH="1">
              <a:off x="1368585" y="498281"/>
              <a:ext cx="159365" cy="424445"/>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7" name="Google Shape;1375;p7"/>
            <p:cNvSpPr/>
            <p:nvPr/>
          </p:nvSpPr>
          <p:spPr>
            <a:xfrm rot="17903540" flipH="1">
              <a:off x="1258681" y="591805"/>
              <a:ext cx="145924" cy="342746"/>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8" name="Google Shape;1376;p7"/>
            <p:cNvSpPr/>
            <p:nvPr/>
          </p:nvSpPr>
          <p:spPr>
            <a:xfrm rot="17903540" flipH="1">
              <a:off x="1593024" y="557814"/>
              <a:ext cx="167624" cy="361096"/>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9" name="Google Shape;1377;p7"/>
            <p:cNvSpPr/>
            <p:nvPr/>
          </p:nvSpPr>
          <p:spPr>
            <a:xfrm rot="17903540" flipH="1">
              <a:off x="1180125" y="718021"/>
              <a:ext cx="112575" cy="446145"/>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20" name="Google Shape;1378;p7"/>
            <p:cNvSpPr/>
            <p:nvPr/>
          </p:nvSpPr>
          <p:spPr>
            <a:xfrm rot="17903540" flipH="1">
              <a:off x="1013820" y="822524"/>
              <a:ext cx="42730" cy="364421"/>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21" name="Google Shape;1379;p7"/>
            <p:cNvSpPr/>
            <p:nvPr/>
          </p:nvSpPr>
          <p:spPr>
            <a:xfrm rot="17903540" flipH="1">
              <a:off x="1048369" y="454462"/>
              <a:ext cx="194929" cy="491194"/>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2" name="Google Shape;1380;p7"/>
            <p:cNvSpPr/>
            <p:nvPr/>
          </p:nvSpPr>
          <p:spPr>
            <a:xfrm rot="17903540" flipH="1">
              <a:off x="861828" y="530256"/>
              <a:ext cx="179299" cy="555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3" name="Google Shape;1381;p7"/>
            <p:cNvSpPr/>
            <p:nvPr/>
          </p:nvSpPr>
          <p:spPr>
            <a:xfrm rot="17903540" flipH="1">
              <a:off x="788023" y="723826"/>
              <a:ext cx="82550" cy="553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4" name="Google Shape;1382;p7"/>
            <p:cNvSpPr/>
            <p:nvPr/>
          </p:nvSpPr>
          <p:spPr>
            <a:xfrm rot="17903540" flipH="1">
              <a:off x="386799" y="1023316"/>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5" name="Google Shape;1383;p7"/>
            <p:cNvSpPr/>
            <p:nvPr/>
          </p:nvSpPr>
          <p:spPr>
            <a:xfrm rot="17903540" flipH="1">
              <a:off x="656059" y="899628"/>
              <a:ext cx="75778" cy="501194"/>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6" name="Google Shape;1384;p7"/>
            <p:cNvSpPr/>
            <p:nvPr/>
          </p:nvSpPr>
          <p:spPr>
            <a:xfrm rot="17903540" flipH="1">
              <a:off x="1850266" y="612165"/>
              <a:ext cx="108399" cy="2851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7" name="Google Shape;1385;p7"/>
            <p:cNvSpPr/>
            <p:nvPr/>
          </p:nvSpPr>
          <p:spPr>
            <a:xfrm rot="17903540" flipH="1">
              <a:off x="388358" y="1397262"/>
              <a:ext cx="317722" cy="2593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8" name="Google Shape;1386;p7"/>
            <p:cNvSpPr/>
            <p:nvPr/>
          </p:nvSpPr>
          <p:spPr>
            <a:xfrm rot="17903540" flipH="1">
              <a:off x="498996" y="1572559"/>
              <a:ext cx="401945" cy="215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29" name="Google Shape;1387;p7"/>
            <p:cNvSpPr/>
            <p:nvPr/>
          </p:nvSpPr>
          <p:spPr>
            <a:xfrm rot="17903540" flipH="1">
              <a:off x="681731" y="1785802"/>
              <a:ext cx="517043" cy="128049"/>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0" name="Google Shape;1388;p7"/>
            <p:cNvSpPr/>
            <p:nvPr/>
          </p:nvSpPr>
          <p:spPr>
            <a:xfrm rot="17903540" flipH="1">
              <a:off x="1062346" y="1787193"/>
              <a:ext cx="324397" cy="80900"/>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1" name="Google Shape;1389;p7"/>
            <p:cNvSpPr/>
            <p:nvPr/>
          </p:nvSpPr>
          <p:spPr>
            <a:xfrm rot="17903540" flipH="1">
              <a:off x="1234998" y="1922430"/>
              <a:ext cx="298547"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2" name="Google Shape;1390;p7"/>
            <p:cNvSpPr/>
            <p:nvPr/>
          </p:nvSpPr>
          <p:spPr>
            <a:xfrm rot="17903540" flipH="1">
              <a:off x="1282116" y="2062027"/>
              <a:ext cx="439495" cy="32000"/>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3" name="Google Shape;1391;p7"/>
            <p:cNvSpPr/>
            <p:nvPr/>
          </p:nvSpPr>
          <p:spPr>
            <a:xfrm rot="17903540" flipH="1">
              <a:off x="1793890" y="1867814"/>
              <a:ext cx="387770" cy="71725"/>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4" name="Google Shape;1392;p7"/>
            <p:cNvSpPr/>
            <p:nvPr/>
          </p:nvSpPr>
          <p:spPr>
            <a:xfrm rot="17903540" flipH="1">
              <a:off x="1998598" y="1835969"/>
              <a:ext cx="311897" cy="55025"/>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35" name="Google Shape;1393;p7"/>
            <p:cNvSpPr/>
            <p:nvPr/>
          </p:nvSpPr>
          <p:spPr>
            <a:xfrm rot="17903540" flipH="1">
              <a:off x="737028" y="376243"/>
              <a:ext cx="1672003" cy="1992223"/>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437" name="Title Text"/>
          <p:cNvSpPr txBox="1">
            <a:spLocks noGrp="1"/>
          </p:cNvSpPr>
          <p:nvPr>
            <p:ph type="title"/>
          </p:nvPr>
        </p:nvSpPr>
        <p:spPr>
          <a:xfrm>
            <a:off x="1720525" y="1278724"/>
            <a:ext cx="2199301" cy="1069201"/>
          </a:xfrm>
          <a:prstGeom prst="rect">
            <a:avLst/>
          </a:prstGeom>
        </p:spPr>
        <p:txBody>
          <a:bodyPr>
            <a:normAutofit/>
          </a:bodyPr>
          <a:lstStyle/>
          <a:p>
            <a:r>
              <a:t>Title Text</a:t>
            </a:r>
          </a:p>
        </p:txBody>
      </p:sp>
      <p:sp>
        <p:nvSpPr>
          <p:cNvPr id="1438" name="Body Level One…"/>
          <p:cNvSpPr txBox="1">
            <a:spLocks noGrp="1"/>
          </p:cNvSpPr>
          <p:nvPr>
            <p:ph type="body" sz="quarter" idx="1"/>
          </p:nvPr>
        </p:nvSpPr>
        <p:spPr>
          <a:xfrm>
            <a:off x="1712174" y="2425724"/>
            <a:ext cx="2918701" cy="1420202"/>
          </a:xfrm>
          <a:prstGeom prst="rect">
            <a:avLst/>
          </a:prstGeom>
        </p:spPr>
        <p:txBody>
          <a:bodyPr anchor="ctr">
            <a:normAutofit/>
          </a:bodyPr>
          <a:lstStyle>
            <a:lvl1pPr marL="342900" indent="-228600">
              <a:lnSpc>
                <a:spcPct val="100000"/>
              </a:lnSpc>
              <a:buClrTx/>
              <a:buSzTx/>
              <a:buFontTx/>
              <a:buNone/>
            </a:lvl1pPr>
            <a:lvl2pPr marL="342900" indent="254000">
              <a:lnSpc>
                <a:spcPct val="100000"/>
              </a:lnSpc>
              <a:buClrTx/>
              <a:buSzTx/>
              <a:buFontTx/>
              <a:buNone/>
            </a:lvl2pPr>
            <a:lvl3pPr marL="342900" indent="711200">
              <a:lnSpc>
                <a:spcPct val="100000"/>
              </a:lnSpc>
              <a:buClrTx/>
              <a:buSzTx/>
              <a:buFontTx/>
              <a:buNone/>
            </a:lvl3pPr>
            <a:lvl4pPr marL="342900" indent="1168400">
              <a:lnSpc>
                <a:spcPct val="100000"/>
              </a:lnSpc>
              <a:buClrTx/>
              <a:buSzTx/>
              <a:buFontTx/>
              <a:buNone/>
            </a:lvl4pPr>
            <a:lvl5pPr marL="342900" indent="1625600">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grpSp>
        <p:nvGrpSpPr>
          <p:cNvPr id="1469" name="Google Shape;1396;p7"/>
          <p:cNvGrpSpPr/>
          <p:nvPr/>
        </p:nvGrpSpPr>
        <p:grpSpPr>
          <a:xfrm>
            <a:off x="5452164" y="3792181"/>
            <a:ext cx="2712449" cy="2672811"/>
            <a:chOff x="0" y="0"/>
            <a:chExt cx="2712448" cy="2672810"/>
          </a:xfrm>
        </p:grpSpPr>
        <p:grpSp>
          <p:nvGrpSpPr>
            <p:cNvPr id="1441" name="Google Shape;1397;p7"/>
            <p:cNvGrpSpPr/>
            <p:nvPr/>
          </p:nvGrpSpPr>
          <p:grpSpPr>
            <a:xfrm>
              <a:off x="656390" y="1892800"/>
              <a:ext cx="9885" cy="7975"/>
              <a:chOff x="0" y="0"/>
              <a:chExt cx="9884" cy="7974"/>
            </a:xfrm>
          </p:grpSpPr>
          <p:sp>
            <p:nvSpPr>
              <p:cNvPr id="1439" name="Line"/>
              <p:cNvSpPr/>
              <p:nvPr/>
            </p:nvSpPr>
            <p:spPr>
              <a:xfrm flipH="1" flipV="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440" name="Line"/>
              <p:cNvSpPr/>
              <p:nvPr/>
            </p:nvSpPr>
            <p:spPr>
              <a:xfrm>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442" name="Google Shape;1398;p7"/>
            <p:cNvSpPr/>
            <p:nvPr/>
          </p:nvSpPr>
          <p:spPr>
            <a:xfrm rot="18533708">
              <a:off x="464693" y="313100"/>
              <a:ext cx="1783062" cy="204661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43" name="Google Shape;1399;p7"/>
            <p:cNvSpPr/>
            <p:nvPr/>
          </p:nvSpPr>
          <p:spPr>
            <a:xfrm rot="18533708">
              <a:off x="1867742" y="831530"/>
              <a:ext cx="35027"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44" name="Google Shape;1400;p7"/>
            <p:cNvSpPr/>
            <p:nvPr/>
          </p:nvSpPr>
          <p:spPr>
            <a:xfrm rot="18533708">
              <a:off x="854466" y="640702"/>
              <a:ext cx="1286756" cy="1479409"/>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45" name="Google Shape;1401;p7"/>
            <p:cNvSpPr/>
            <p:nvPr/>
          </p:nvSpPr>
          <p:spPr>
            <a:xfrm rot="18533708">
              <a:off x="553724" y="1593960"/>
              <a:ext cx="262817" cy="25685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46" name="Google Shape;1402;p7"/>
            <p:cNvSpPr/>
            <p:nvPr/>
          </p:nvSpPr>
          <p:spPr>
            <a:xfrm rot="18533708">
              <a:off x="765967" y="1756394"/>
              <a:ext cx="411953" cy="19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47" name="Google Shape;1403;p7"/>
            <p:cNvSpPr/>
            <p:nvPr/>
          </p:nvSpPr>
          <p:spPr>
            <a:xfrm rot="18533708">
              <a:off x="1020326" y="1930227"/>
              <a:ext cx="431777" cy="22765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48" name="Google Shape;1404;p7"/>
            <p:cNvSpPr/>
            <p:nvPr/>
          </p:nvSpPr>
          <p:spPr>
            <a:xfrm rot="18533708">
              <a:off x="1313228" y="2014965"/>
              <a:ext cx="444503" cy="111677"/>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49" name="Google Shape;1405;p7"/>
            <p:cNvSpPr/>
            <p:nvPr/>
          </p:nvSpPr>
          <p:spPr>
            <a:xfrm rot="18533708">
              <a:off x="423499" y="1283715"/>
              <a:ext cx="216827" cy="195977"/>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50" name="Google Shape;1406;p7"/>
            <p:cNvSpPr/>
            <p:nvPr/>
          </p:nvSpPr>
          <p:spPr>
            <a:xfrm rot="18533708">
              <a:off x="600431" y="714544"/>
              <a:ext cx="156332" cy="403627"/>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51" name="Google Shape;1407;p7"/>
            <p:cNvSpPr/>
            <p:nvPr/>
          </p:nvSpPr>
          <p:spPr>
            <a:xfrm rot="18533708">
              <a:off x="1015740" y="360239"/>
              <a:ext cx="224501" cy="496178"/>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52" name="Google Shape;1408;p7"/>
            <p:cNvSpPr/>
            <p:nvPr/>
          </p:nvSpPr>
          <p:spPr>
            <a:xfrm rot="18533708">
              <a:off x="1381296" y="404999"/>
              <a:ext cx="146776" cy="328578"/>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53" name="Google Shape;1409;p7"/>
            <p:cNvSpPr/>
            <p:nvPr/>
          </p:nvSpPr>
          <p:spPr>
            <a:xfrm rot="18533708">
              <a:off x="1782124" y="542932"/>
              <a:ext cx="123426" cy="33775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54" name="Google Shape;1410;p7"/>
            <p:cNvSpPr/>
            <p:nvPr/>
          </p:nvSpPr>
          <p:spPr>
            <a:xfrm rot="18533708">
              <a:off x="1958358" y="866272"/>
              <a:ext cx="331078" cy="33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457" name="Google Shape;1411;p7"/>
            <p:cNvGrpSpPr/>
            <p:nvPr/>
          </p:nvGrpSpPr>
          <p:grpSpPr>
            <a:xfrm>
              <a:off x="1825687" y="1839258"/>
              <a:ext cx="17860" cy="17859"/>
              <a:chOff x="0" y="0"/>
              <a:chExt cx="17858" cy="17858"/>
            </a:xfrm>
          </p:grpSpPr>
          <p:sp>
            <p:nvSpPr>
              <p:cNvPr id="1455"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456"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458" name="Google Shape;1412;p7"/>
            <p:cNvSpPr/>
            <p:nvPr/>
          </p:nvSpPr>
          <p:spPr>
            <a:xfrm rot="18533708">
              <a:off x="1756120" y="1841817"/>
              <a:ext cx="279377" cy="21432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59" name="Google Shape;1413;p7"/>
            <p:cNvSpPr/>
            <p:nvPr/>
          </p:nvSpPr>
          <p:spPr>
            <a:xfrm rot="18533708">
              <a:off x="2056819" y="1754583"/>
              <a:ext cx="220152" cy="135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0" name="Google Shape;1414;p7"/>
            <p:cNvSpPr/>
            <p:nvPr/>
          </p:nvSpPr>
          <p:spPr>
            <a:xfrm rot="18533708">
              <a:off x="2068121" y="1237623"/>
              <a:ext cx="268527"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1" name="Google Shape;1415;p7"/>
            <p:cNvSpPr/>
            <p:nvPr/>
          </p:nvSpPr>
          <p:spPr>
            <a:xfrm rot="18533708">
              <a:off x="1365812" y="2073554"/>
              <a:ext cx="507028" cy="171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2" name="Google Shape;1416;p7"/>
            <p:cNvSpPr/>
            <p:nvPr/>
          </p:nvSpPr>
          <p:spPr>
            <a:xfrm rot="18533708">
              <a:off x="543320" y="1477131"/>
              <a:ext cx="241002" cy="140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3" name="Google Shape;1417;p7"/>
            <p:cNvSpPr/>
            <p:nvPr/>
          </p:nvSpPr>
          <p:spPr>
            <a:xfrm rot="18533708">
              <a:off x="511993" y="880730"/>
              <a:ext cx="102864" cy="352752"/>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4" name="Google Shape;1418;p7"/>
            <p:cNvSpPr/>
            <p:nvPr/>
          </p:nvSpPr>
          <p:spPr>
            <a:xfrm rot="18533708">
              <a:off x="833255" y="487512"/>
              <a:ext cx="135777" cy="465328"/>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5" name="Google Shape;1419;p7"/>
            <p:cNvSpPr/>
            <p:nvPr/>
          </p:nvSpPr>
          <p:spPr>
            <a:xfrm rot="18533708">
              <a:off x="1334345" y="692217"/>
              <a:ext cx="118401" cy="257678"/>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6" name="Google Shape;1420;p7"/>
            <p:cNvSpPr/>
            <p:nvPr/>
          </p:nvSpPr>
          <p:spPr>
            <a:xfrm rot="18533708">
              <a:off x="1522704" y="503100"/>
              <a:ext cx="248527" cy="356928"/>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7" name="Google Shape;1421;p7"/>
            <p:cNvSpPr/>
            <p:nvPr/>
          </p:nvSpPr>
          <p:spPr>
            <a:xfrm rot="18533708">
              <a:off x="1854256" y="747748"/>
              <a:ext cx="191802"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8" name="Google Shape;1422;p7"/>
            <p:cNvSpPr/>
            <p:nvPr/>
          </p:nvSpPr>
          <p:spPr>
            <a:xfrm rot="18533708">
              <a:off x="576283" y="422530"/>
              <a:ext cx="1530257" cy="1890510"/>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484" name="Google Shape;1423;p7"/>
          <p:cNvGrpSpPr/>
          <p:nvPr/>
        </p:nvGrpSpPr>
        <p:grpSpPr>
          <a:xfrm>
            <a:off x="6471554" y="2331051"/>
            <a:ext cx="2423142" cy="1623659"/>
            <a:chOff x="0" y="0"/>
            <a:chExt cx="2423141" cy="1623657"/>
          </a:xfrm>
        </p:grpSpPr>
        <p:sp>
          <p:nvSpPr>
            <p:cNvPr id="1470" name="Google Shape;1424;p7"/>
            <p:cNvSpPr/>
            <p:nvPr/>
          </p:nvSpPr>
          <p:spPr>
            <a:xfrm rot="15995671">
              <a:off x="467896" y="-357631"/>
              <a:ext cx="1487349" cy="2338921"/>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71" name="Google Shape;1425;p7"/>
            <p:cNvSpPr/>
            <p:nvPr/>
          </p:nvSpPr>
          <p:spPr>
            <a:xfrm rot="15995671">
              <a:off x="824930" y="-15841"/>
              <a:ext cx="1042365" cy="1710342"/>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72" name="Google Shape;1426;p7"/>
            <p:cNvSpPr/>
            <p:nvPr/>
          </p:nvSpPr>
          <p:spPr>
            <a:xfrm rot="15995671">
              <a:off x="544784" y="252194"/>
              <a:ext cx="220968" cy="430287"/>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73" name="Google Shape;1427;p7"/>
            <p:cNvSpPr/>
            <p:nvPr/>
          </p:nvSpPr>
          <p:spPr>
            <a:xfrm rot="15995671">
              <a:off x="960544" y="122332"/>
              <a:ext cx="214319" cy="345214"/>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74" name="Google Shape;1428;p7"/>
            <p:cNvSpPr/>
            <p:nvPr/>
          </p:nvSpPr>
          <p:spPr>
            <a:xfrm rot="15995671">
              <a:off x="1061930" y="1126364"/>
              <a:ext cx="295191" cy="366088"/>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75" name="Google Shape;1429;p7"/>
            <p:cNvSpPr/>
            <p:nvPr/>
          </p:nvSpPr>
          <p:spPr>
            <a:xfrm rot="15995671">
              <a:off x="1509988" y="1207167"/>
              <a:ext cx="308794" cy="331064"/>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76" name="Google Shape;1430;p7"/>
            <p:cNvSpPr/>
            <p:nvPr/>
          </p:nvSpPr>
          <p:spPr>
            <a:xfrm rot="15995671">
              <a:off x="293830" y="700852"/>
              <a:ext cx="236880" cy="715476"/>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477" name="Google Shape;1431;p7"/>
            <p:cNvSpPr/>
            <p:nvPr/>
          </p:nvSpPr>
          <p:spPr>
            <a:xfrm rot="15995671">
              <a:off x="2009390" y="161003"/>
              <a:ext cx="230993" cy="464485"/>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78" name="Google Shape;1432;p7"/>
            <p:cNvSpPr/>
            <p:nvPr/>
          </p:nvSpPr>
          <p:spPr>
            <a:xfrm rot="15995671">
              <a:off x="2029893" y="1093450"/>
              <a:ext cx="391937" cy="173970"/>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79" name="Google Shape;1433;p7"/>
            <p:cNvSpPr/>
            <p:nvPr/>
          </p:nvSpPr>
          <p:spPr>
            <a:xfrm rot="15995671">
              <a:off x="1560768" y="58160"/>
              <a:ext cx="196820" cy="27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80" name="Google Shape;1434;p7"/>
            <p:cNvSpPr/>
            <p:nvPr/>
          </p:nvSpPr>
          <p:spPr>
            <a:xfrm rot="15995671">
              <a:off x="445138" y="528524"/>
              <a:ext cx="140461" cy="510333"/>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481" name="Google Shape;1435;p7"/>
            <p:cNvSpPr/>
            <p:nvPr/>
          </p:nvSpPr>
          <p:spPr>
            <a:xfrm rot="15995671">
              <a:off x="730661" y="697308"/>
              <a:ext cx="336889" cy="617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482" name="Google Shape;1436;p7"/>
            <p:cNvSpPr/>
            <p:nvPr/>
          </p:nvSpPr>
          <p:spPr>
            <a:xfrm rot="15995671">
              <a:off x="1586960" y="982160"/>
              <a:ext cx="649629" cy="337865"/>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483" name="Google Shape;1437;p7"/>
            <p:cNvSpPr/>
            <p:nvPr/>
          </p:nvSpPr>
          <p:spPr>
            <a:xfrm rot="15995671">
              <a:off x="541636" y="-198969"/>
              <a:ext cx="1400128" cy="2034706"/>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572" name="Google Shape;1438;p7"/>
          <p:cNvGrpSpPr/>
          <p:nvPr/>
        </p:nvGrpSpPr>
        <p:grpSpPr>
          <a:xfrm>
            <a:off x="5777086" y="-443348"/>
            <a:ext cx="2646901" cy="1722051"/>
            <a:chOff x="0" y="0"/>
            <a:chExt cx="2646900" cy="1722049"/>
          </a:xfrm>
        </p:grpSpPr>
        <p:sp>
          <p:nvSpPr>
            <p:cNvPr id="1485" name="Google Shape;1439;p7"/>
            <p:cNvSpPr/>
            <p:nvPr/>
          </p:nvSpPr>
          <p:spPr>
            <a:xfrm rot="16200000" flipH="1">
              <a:off x="1083287" y="850612"/>
              <a:ext cx="567076" cy="318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86" name="Google Shape;1440;p7"/>
            <p:cNvSpPr/>
            <p:nvPr/>
          </p:nvSpPr>
          <p:spPr>
            <a:xfrm rot="16200000" flipH="1">
              <a:off x="507887" y="1110787"/>
              <a:ext cx="510351" cy="2868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87" name="Google Shape;1441;p7"/>
            <p:cNvSpPr/>
            <p:nvPr/>
          </p:nvSpPr>
          <p:spPr>
            <a:xfrm rot="16200000" flipH="1">
              <a:off x="215587" y="1328012"/>
              <a:ext cx="366926" cy="206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88" name="Google Shape;1442;p7"/>
            <p:cNvSpPr/>
            <p:nvPr/>
          </p:nvSpPr>
          <p:spPr>
            <a:xfrm rot="16200000" flipH="1">
              <a:off x="-5825" y="1438524"/>
              <a:ext cx="289350" cy="27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89" name="Google Shape;1443;p7"/>
            <p:cNvSpPr/>
            <p:nvPr/>
          </p:nvSpPr>
          <p:spPr>
            <a:xfrm rot="16200000" flipH="1">
              <a:off x="1721287" y="843987"/>
              <a:ext cx="708026" cy="142501"/>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0" name="Google Shape;1444;p7"/>
            <p:cNvSpPr/>
            <p:nvPr/>
          </p:nvSpPr>
          <p:spPr>
            <a:xfrm rot="16200000" flipH="1">
              <a:off x="1779062" y="959312"/>
              <a:ext cx="534551" cy="85326"/>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91" name="Google Shape;1445;p7"/>
            <p:cNvSpPr/>
            <p:nvPr/>
          </p:nvSpPr>
          <p:spPr>
            <a:xfrm rot="16200000" flipH="1">
              <a:off x="1283025" y="740949"/>
              <a:ext cx="468651" cy="3260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2" name="Google Shape;1446;p7"/>
            <p:cNvSpPr/>
            <p:nvPr/>
          </p:nvSpPr>
          <p:spPr>
            <a:xfrm rot="16200000" flipH="1">
              <a:off x="1282612" y="847262"/>
              <a:ext cx="362751" cy="21932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93" name="Google Shape;1447;p7"/>
            <p:cNvSpPr/>
            <p:nvPr/>
          </p:nvSpPr>
          <p:spPr>
            <a:xfrm rot="16200000" flipH="1">
              <a:off x="288962" y="1185437"/>
              <a:ext cx="489526" cy="34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4" name="Google Shape;1448;p7"/>
            <p:cNvSpPr/>
            <p:nvPr/>
          </p:nvSpPr>
          <p:spPr>
            <a:xfrm rot="16200000" flipH="1">
              <a:off x="286875" y="1297599"/>
              <a:ext cx="379450" cy="22765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5" name="Google Shape;1449;p7"/>
            <p:cNvSpPr/>
            <p:nvPr/>
          </p:nvSpPr>
          <p:spPr>
            <a:xfrm rot="16200000" flipH="1">
              <a:off x="1478975" y="786799"/>
              <a:ext cx="717201" cy="322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6" name="Google Shape;1450;p7"/>
            <p:cNvSpPr/>
            <p:nvPr/>
          </p:nvSpPr>
          <p:spPr>
            <a:xfrm rot="16200000" flipH="1">
              <a:off x="1508162" y="927737"/>
              <a:ext cx="547076" cy="21100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97" name="Google Shape;1451;p7"/>
            <p:cNvSpPr/>
            <p:nvPr/>
          </p:nvSpPr>
          <p:spPr>
            <a:xfrm rot="16200000" flipH="1">
              <a:off x="1718750" y="747199"/>
              <a:ext cx="553725" cy="365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98" name="Google Shape;1452;p7"/>
            <p:cNvSpPr/>
            <p:nvPr/>
          </p:nvSpPr>
          <p:spPr>
            <a:xfrm rot="16200000" flipH="1">
              <a:off x="1716662" y="748437"/>
              <a:ext cx="487851" cy="295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99" name="Google Shape;1453;p7"/>
            <p:cNvSpPr/>
            <p:nvPr/>
          </p:nvSpPr>
          <p:spPr>
            <a:xfrm rot="16200000" flipH="1">
              <a:off x="1842787" y="832887"/>
              <a:ext cx="662976" cy="94651"/>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0" name="Google Shape;1454;p7"/>
            <p:cNvSpPr/>
            <p:nvPr/>
          </p:nvSpPr>
          <p:spPr>
            <a:xfrm rot="16200000" flipH="1">
              <a:off x="1896362" y="791412"/>
              <a:ext cx="567076" cy="85051"/>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01" name="Google Shape;1455;p7"/>
            <p:cNvSpPr/>
            <p:nvPr/>
          </p:nvSpPr>
          <p:spPr>
            <a:xfrm rot="16200000" flipH="1">
              <a:off x="1227762" y="881662"/>
              <a:ext cx="722176" cy="279801"/>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2" name="Google Shape;1456;p7"/>
            <p:cNvSpPr/>
            <p:nvPr/>
          </p:nvSpPr>
          <p:spPr>
            <a:xfrm rot="16200000" flipH="1">
              <a:off x="1291350" y="835174"/>
              <a:ext cx="612926" cy="2635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3" name="Google Shape;1457;p7"/>
            <p:cNvSpPr/>
            <p:nvPr/>
          </p:nvSpPr>
          <p:spPr>
            <a:xfrm rot="16200000" flipH="1">
              <a:off x="1344725" y="914399"/>
              <a:ext cx="525376" cy="142626"/>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04" name="Google Shape;1458;p7"/>
            <p:cNvSpPr/>
            <p:nvPr/>
          </p:nvSpPr>
          <p:spPr>
            <a:xfrm rot="16200000" flipH="1">
              <a:off x="1358900" y="900224"/>
              <a:ext cx="462825" cy="108426"/>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5" name="Google Shape;1459;p7"/>
            <p:cNvSpPr/>
            <p:nvPr/>
          </p:nvSpPr>
          <p:spPr>
            <a:xfrm rot="16200000" flipH="1">
              <a:off x="965887" y="989212"/>
              <a:ext cx="517876" cy="157251"/>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06" name="Google Shape;1460;p7"/>
            <p:cNvSpPr/>
            <p:nvPr/>
          </p:nvSpPr>
          <p:spPr>
            <a:xfrm rot="16200000" flipH="1">
              <a:off x="1005737" y="957362"/>
              <a:ext cx="446151" cy="15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07" name="Google Shape;1461;p7"/>
            <p:cNvSpPr/>
            <p:nvPr/>
          </p:nvSpPr>
          <p:spPr>
            <a:xfrm rot="16200000" flipH="1">
              <a:off x="1431375" y="820099"/>
              <a:ext cx="562076" cy="192776"/>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08" name="Google Shape;1462;p7"/>
            <p:cNvSpPr/>
            <p:nvPr/>
          </p:nvSpPr>
          <p:spPr>
            <a:xfrm rot="16200000" flipH="1">
              <a:off x="1604075" y="736774"/>
              <a:ext cx="304401" cy="103401"/>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9" name="Google Shape;1463;p7"/>
            <p:cNvSpPr/>
            <p:nvPr/>
          </p:nvSpPr>
          <p:spPr>
            <a:xfrm rot="16200000" flipH="1">
              <a:off x="655212" y="1129712"/>
              <a:ext cx="494526" cy="149801"/>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0" name="Google Shape;1464;p7"/>
            <p:cNvSpPr/>
            <p:nvPr/>
          </p:nvSpPr>
          <p:spPr>
            <a:xfrm rot="16200000" flipH="1">
              <a:off x="803087" y="1052412"/>
              <a:ext cx="267676" cy="80901"/>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11" name="Google Shape;1465;p7"/>
            <p:cNvSpPr/>
            <p:nvPr/>
          </p:nvSpPr>
          <p:spPr>
            <a:xfrm rot="16200000" flipH="1">
              <a:off x="1638000" y="798224"/>
              <a:ext cx="647976" cy="220676"/>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2" name="Google Shape;1466;p7"/>
            <p:cNvSpPr/>
            <p:nvPr/>
          </p:nvSpPr>
          <p:spPr>
            <a:xfrm rot="16200000" flipH="1">
              <a:off x="1838837" y="701337"/>
              <a:ext cx="351076" cy="119251"/>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13" name="Google Shape;1467;p7"/>
            <p:cNvSpPr/>
            <p:nvPr/>
          </p:nvSpPr>
          <p:spPr>
            <a:xfrm rot="16200000" flipH="1">
              <a:off x="435325" y="1182499"/>
              <a:ext cx="445326" cy="225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14" name="Google Shape;1468;p7"/>
            <p:cNvSpPr/>
            <p:nvPr/>
          </p:nvSpPr>
          <p:spPr>
            <a:xfrm rot="16200000" flipH="1">
              <a:off x="517900" y="1142474"/>
              <a:ext cx="321876" cy="183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5" name="Google Shape;1469;p7"/>
            <p:cNvSpPr/>
            <p:nvPr/>
          </p:nvSpPr>
          <p:spPr>
            <a:xfrm rot="16200000" flipH="1">
              <a:off x="840200" y="966099"/>
              <a:ext cx="562075" cy="284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16" name="Google Shape;1470;p7"/>
            <p:cNvSpPr/>
            <p:nvPr/>
          </p:nvSpPr>
          <p:spPr>
            <a:xfrm rot="16200000" flipH="1">
              <a:off x="944850" y="913999"/>
              <a:ext cx="407801" cy="23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7" name="Google Shape;1471;p7"/>
            <p:cNvSpPr/>
            <p:nvPr/>
          </p:nvSpPr>
          <p:spPr>
            <a:xfrm rot="16200000" flipH="1">
              <a:off x="362775" y="1254224"/>
              <a:ext cx="340226" cy="170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18" name="Google Shape;1472;p7"/>
            <p:cNvSpPr/>
            <p:nvPr/>
          </p:nvSpPr>
          <p:spPr>
            <a:xfrm rot="16200000" flipH="1">
              <a:off x="424487" y="1221712"/>
              <a:ext cx="245176" cy="140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9" name="Google Shape;1473;p7"/>
            <p:cNvSpPr/>
            <p:nvPr/>
          </p:nvSpPr>
          <p:spPr>
            <a:xfrm rot="16200000" flipH="1">
              <a:off x="835625" y="1094949"/>
              <a:ext cx="426976" cy="153426"/>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20" name="Google Shape;1474;p7"/>
            <p:cNvSpPr/>
            <p:nvPr/>
          </p:nvSpPr>
          <p:spPr>
            <a:xfrm rot="16200000" flipH="1">
              <a:off x="844475" y="1088799"/>
              <a:ext cx="368601" cy="110701"/>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21" name="Google Shape;1475;p7"/>
            <p:cNvSpPr/>
            <p:nvPr/>
          </p:nvSpPr>
          <p:spPr>
            <a:xfrm rot="16200000" flipH="1">
              <a:off x="1083200" y="983949"/>
              <a:ext cx="521226" cy="106076"/>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22" name="Google Shape;1476;p7"/>
            <p:cNvSpPr/>
            <p:nvPr/>
          </p:nvSpPr>
          <p:spPr>
            <a:xfrm rot="16200000" flipH="1">
              <a:off x="1129150" y="948174"/>
              <a:ext cx="442001" cy="98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23" name="Google Shape;1477;p7"/>
            <p:cNvSpPr/>
            <p:nvPr/>
          </p:nvSpPr>
          <p:spPr>
            <a:xfrm rot="16200000" flipH="1">
              <a:off x="764225" y="1116124"/>
              <a:ext cx="521201" cy="106901"/>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24" name="Google Shape;1478;p7"/>
            <p:cNvSpPr/>
            <p:nvPr/>
          </p:nvSpPr>
          <p:spPr>
            <a:xfrm rot="16200000" flipH="1">
              <a:off x="810162" y="1081187"/>
              <a:ext cx="442001" cy="97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25" name="Google Shape;1479;p7"/>
            <p:cNvSpPr/>
            <p:nvPr/>
          </p:nvSpPr>
          <p:spPr>
            <a:xfrm rot="16200000" flipH="1">
              <a:off x="584187" y="1203762"/>
              <a:ext cx="371926" cy="75901"/>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26" name="Google Shape;1480;p7"/>
            <p:cNvSpPr/>
            <p:nvPr/>
          </p:nvSpPr>
          <p:spPr>
            <a:xfrm rot="16200000" flipH="1">
              <a:off x="616712" y="1180412"/>
              <a:ext cx="315226" cy="67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27" name="Google Shape;1481;p7"/>
            <p:cNvSpPr/>
            <p:nvPr/>
          </p:nvSpPr>
          <p:spPr>
            <a:xfrm rot="16200000" flipH="1">
              <a:off x="123412" y="1390137"/>
              <a:ext cx="329401" cy="211026"/>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28" name="Google Shape;1482;p7"/>
            <p:cNvSpPr/>
            <p:nvPr/>
          </p:nvSpPr>
          <p:spPr>
            <a:xfrm rot="16200000" flipH="1">
              <a:off x="160537" y="1369737"/>
              <a:ext cx="273526" cy="194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29" name="Google Shape;1483;p7"/>
            <p:cNvSpPr/>
            <p:nvPr/>
          </p:nvSpPr>
          <p:spPr>
            <a:xfrm rot="16200000" flipH="1">
              <a:off x="1263184" y="247915"/>
              <a:ext cx="250657" cy="60042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0" name="Google Shape;1484;p7"/>
            <p:cNvSpPr/>
            <p:nvPr/>
          </p:nvSpPr>
          <p:spPr>
            <a:xfrm rot="16200000" flipH="1">
              <a:off x="640216" y="709714"/>
              <a:ext cx="75568" cy="583751"/>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1" name="Google Shape;1485;p7"/>
            <p:cNvSpPr/>
            <p:nvPr/>
          </p:nvSpPr>
          <p:spPr>
            <a:xfrm rot="16200000" flipH="1">
              <a:off x="299683" y="1042387"/>
              <a:ext cx="54459" cy="420326"/>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2" name="Google Shape;1486;p7"/>
            <p:cNvSpPr/>
            <p:nvPr/>
          </p:nvSpPr>
          <p:spPr>
            <a:xfrm rot="16200000" flipH="1">
              <a:off x="139031" y="1206117"/>
              <a:ext cx="133088" cy="381102"/>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3" name="Google Shape;1487;p7"/>
            <p:cNvSpPr/>
            <p:nvPr/>
          </p:nvSpPr>
          <p:spPr>
            <a:xfrm rot="16200000" flipH="1">
              <a:off x="1624925" y="77974"/>
              <a:ext cx="472851" cy="542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34" name="Google Shape;1488;p7"/>
            <p:cNvSpPr/>
            <p:nvPr/>
          </p:nvSpPr>
          <p:spPr>
            <a:xfrm rot="16200000" flipH="1">
              <a:off x="1595737" y="107162"/>
              <a:ext cx="373601" cy="38442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35" name="Google Shape;1489;p7"/>
            <p:cNvSpPr/>
            <p:nvPr/>
          </p:nvSpPr>
          <p:spPr>
            <a:xfrm rot="16200000" flipH="1">
              <a:off x="490532" y="802917"/>
              <a:ext cx="113086" cy="58875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36" name="Google Shape;1490;p7"/>
            <p:cNvSpPr/>
            <p:nvPr/>
          </p:nvSpPr>
          <p:spPr>
            <a:xfrm rot="16200000" flipH="1">
              <a:off x="436890" y="896584"/>
              <a:ext cx="71920" cy="440301"/>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37" name="Google Shape;1491;p7"/>
            <p:cNvSpPr/>
            <p:nvPr/>
          </p:nvSpPr>
          <p:spPr>
            <a:xfrm rot="16200000" flipH="1">
              <a:off x="1530687" y="53787"/>
              <a:ext cx="366101" cy="69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38" name="Google Shape;1492;p7"/>
            <p:cNvSpPr/>
            <p:nvPr/>
          </p:nvSpPr>
          <p:spPr>
            <a:xfrm rot="16200000" flipH="1">
              <a:off x="1467737" y="116737"/>
              <a:ext cx="301876" cy="503701"/>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39" name="Google Shape;1493;p7"/>
            <p:cNvSpPr/>
            <p:nvPr/>
          </p:nvSpPr>
          <p:spPr>
            <a:xfrm rot="16200000" flipH="1">
              <a:off x="1494412" y="162612"/>
              <a:ext cx="602101" cy="27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40" name="Google Shape;1494;p7"/>
            <p:cNvSpPr/>
            <p:nvPr/>
          </p:nvSpPr>
          <p:spPr>
            <a:xfrm rot="16200000" flipH="1">
              <a:off x="1549462" y="216812"/>
              <a:ext cx="510351" cy="2585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41" name="Google Shape;1495;p7"/>
            <p:cNvSpPr/>
            <p:nvPr/>
          </p:nvSpPr>
          <p:spPr>
            <a:xfrm rot="16200000" flipH="1">
              <a:off x="1815900" y="62949"/>
              <a:ext cx="492851" cy="44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42" name="Google Shape;1496;p7"/>
            <p:cNvSpPr/>
            <p:nvPr/>
          </p:nvSpPr>
          <p:spPr>
            <a:xfrm rot="16200000" flipH="1">
              <a:off x="1880125" y="127999"/>
              <a:ext cx="410276" cy="396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43" name="Google Shape;1497;p7"/>
            <p:cNvSpPr/>
            <p:nvPr/>
          </p:nvSpPr>
          <p:spPr>
            <a:xfrm rot="16200000" flipH="1">
              <a:off x="1234225" y="120074"/>
              <a:ext cx="396126" cy="666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44" name="Google Shape;1498;p7"/>
            <p:cNvSpPr/>
            <p:nvPr/>
          </p:nvSpPr>
          <p:spPr>
            <a:xfrm rot="16200000" flipH="1">
              <a:off x="1312212" y="198887"/>
              <a:ext cx="320226" cy="58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45" name="Google Shape;1499;p7"/>
            <p:cNvSpPr/>
            <p:nvPr/>
          </p:nvSpPr>
          <p:spPr>
            <a:xfrm rot="16200000" flipH="1">
              <a:off x="1283012" y="333987"/>
              <a:ext cx="491176" cy="225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46" name="Google Shape;1500;p7"/>
            <p:cNvSpPr/>
            <p:nvPr/>
          </p:nvSpPr>
          <p:spPr>
            <a:xfrm rot="16200000" flipH="1">
              <a:off x="1324712" y="373187"/>
              <a:ext cx="420301" cy="214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47" name="Google Shape;1501;p7"/>
            <p:cNvSpPr/>
            <p:nvPr/>
          </p:nvSpPr>
          <p:spPr>
            <a:xfrm rot="16200000" flipH="1">
              <a:off x="1133281" y="417843"/>
              <a:ext cx="131013" cy="58457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48" name="Google Shape;1502;p7"/>
            <p:cNvSpPr/>
            <p:nvPr/>
          </p:nvSpPr>
          <p:spPr>
            <a:xfrm rot="16200000" flipH="1">
              <a:off x="1186700" y="468649"/>
              <a:ext cx="95901" cy="5145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49" name="Google Shape;1503;p7"/>
            <p:cNvSpPr/>
            <p:nvPr/>
          </p:nvSpPr>
          <p:spPr>
            <a:xfrm rot="16200000" flipH="1">
              <a:off x="1486087" y="210987"/>
              <a:ext cx="327726" cy="492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0" name="Google Shape;1504;p7"/>
            <p:cNvSpPr/>
            <p:nvPr/>
          </p:nvSpPr>
          <p:spPr>
            <a:xfrm rot="16200000" flipH="1">
              <a:off x="1675800" y="400699"/>
              <a:ext cx="193476" cy="247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51" name="Google Shape;1505;p7"/>
            <p:cNvSpPr/>
            <p:nvPr/>
          </p:nvSpPr>
          <p:spPr>
            <a:xfrm rot="16200000" flipH="1">
              <a:off x="722392" y="653167"/>
              <a:ext cx="103016" cy="505351"/>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2" name="Google Shape;1506;p7"/>
            <p:cNvSpPr/>
            <p:nvPr/>
          </p:nvSpPr>
          <p:spPr>
            <a:xfrm rot="16200000" flipH="1">
              <a:off x="853537" y="784312"/>
              <a:ext cx="80901" cy="2651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53" name="Google Shape;1507;p7"/>
            <p:cNvSpPr/>
            <p:nvPr/>
          </p:nvSpPr>
          <p:spPr>
            <a:xfrm rot="16200000" flipH="1">
              <a:off x="1764200" y="78799"/>
              <a:ext cx="376926" cy="569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4" name="Google Shape;1508;p7"/>
            <p:cNvSpPr/>
            <p:nvPr/>
          </p:nvSpPr>
          <p:spPr>
            <a:xfrm rot="16200000" flipH="1">
              <a:off x="1983100" y="296874"/>
              <a:ext cx="221826" cy="28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55" name="Google Shape;1509;p7"/>
            <p:cNvSpPr/>
            <p:nvPr/>
          </p:nvSpPr>
          <p:spPr>
            <a:xfrm rot="16200000" flipH="1">
              <a:off x="510662" y="839212"/>
              <a:ext cx="71976" cy="497851"/>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56" name="Google Shape;1510;p7"/>
            <p:cNvSpPr/>
            <p:nvPr/>
          </p:nvSpPr>
          <p:spPr>
            <a:xfrm rot="16200000" flipH="1">
              <a:off x="575837" y="905212"/>
              <a:ext cx="67551" cy="37027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7" name="Google Shape;1511;p7"/>
            <p:cNvSpPr/>
            <p:nvPr/>
          </p:nvSpPr>
          <p:spPr>
            <a:xfrm rot="16200000" flipH="1">
              <a:off x="877033" y="452266"/>
              <a:ext cx="189859" cy="606276"/>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58" name="Google Shape;1512;p7"/>
            <p:cNvSpPr/>
            <p:nvPr/>
          </p:nvSpPr>
          <p:spPr>
            <a:xfrm rot="16200000" flipH="1">
              <a:off x="982520" y="556929"/>
              <a:ext cx="126485" cy="460326"/>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59" name="Google Shape;1513;p7"/>
            <p:cNvSpPr/>
            <p:nvPr/>
          </p:nvSpPr>
          <p:spPr>
            <a:xfrm rot="16200000" flipH="1">
              <a:off x="355162" y="1020612"/>
              <a:ext cx="56076" cy="37945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60" name="Google Shape;1514;p7"/>
            <p:cNvSpPr/>
            <p:nvPr/>
          </p:nvSpPr>
          <p:spPr>
            <a:xfrm rot="16200000" flipH="1">
              <a:off x="406962" y="1072437"/>
              <a:ext cx="52551" cy="281026"/>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1" name="Google Shape;1515;p7"/>
            <p:cNvSpPr/>
            <p:nvPr/>
          </p:nvSpPr>
          <p:spPr>
            <a:xfrm rot="16200000" flipH="1">
              <a:off x="716362" y="615437"/>
              <a:ext cx="311051" cy="32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62" name="Google Shape;1516;p7"/>
            <p:cNvSpPr/>
            <p:nvPr/>
          </p:nvSpPr>
          <p:spPr>
            <a:xfrm rot="16200000" flipH="1">
              <a:off x="763050" y="662974"/>
              <a:ext cx="247676" cy="289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3" name="Google Shape;1517;p7"/>
            <p:cNvSpPr/>
            <p:nvPr/>
          </p:nvSpPr>
          <p:spPr>
            <a:xfrm rot="16200000" flipH="1">
              <a:off x="1228474" y="382700"/>
              <a:ext cx="185802" cy="499501"/>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64" name="Google Shape;1518;p7"/>
            <p:cNvSpPr/>
            <p:nvPr/>
          </p:nvSpPr>
          <p:spPr>
            <a:xfrm rot="16200000" flipH="1">
              <a:off x="1285187" y="437737"/>
              <a:ext cx="137426" cy="432801"/>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5" name="Google Shape;1519;p7"/>
            <p:cNvSpPr/>
            <p:nvPr/>
          </p:nvSpPr>
          <p:spPr>
            <a:xfrm rot="16200000" flipH="1">
              <a:off x="835276" y="554048"/>
              <a:ext cx="161623" cy="507876"/>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66" name="Google Shape;1520;p7"/>
            <p:cNvSpPr/>
            <p:nvPr/>
          </p:nvSpPr>
          <p:spPr>
            <a:xfrm rot="16200000" flipH="1">
              <a:off x="888898" y="610526"/>
              <a:ext cx="121929" cy="440326"/>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7" name="Google Shape;1521;p7"/>
            <p:cNvSpPr/>
            <p:nvPr/>
          </p:nvSpPr>
          <p:spPr>
            <a:xfrm rot="16200000" flipH="1">
              <a:off x="605057" y="803467"/>
              <a:ext cx="115861" cy="361926"/>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68" name="Google Shape;1522;p7"/>
            <p:cNvSpPr/>
            <p:nvPr/>
          </p:nvSpPr>
          <p:spPr>
            <a:xfrm rot="16200000" flipH="1">
              <a:off x="643007" y="843067"/>
              <a:ext cx="86661" cy="313576"/>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9" name="Google Shape;1523;p7"/>
            <p:cNvSpPr/>
            <p:nvPr/>
          </p:nvSpPr>
          <p:spPr>
            <a:xfrm rot="16200000" flipH="1">
              <a:off x="237841" y="1109783"/>
              <a:ext cx="63043" cy="39027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70" name="Google Shape;1524;p7"/>
            <p:cNvSpPr/>
            <p:nvPr/>
          </p:nvSpPr>
          <p:spPr>
            <a:xfrm rot="16200000" flipH="1">
              <a:off x="271437" y="1134562"/>
              <a:ext cx="54226" cy="33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71" name="Google Shape;1525;p7"/>
            <p:cNvSpPr/>
            <p:nvPr/>
          </p:nvSpPr>
          <p:spPr>
            <a:xfrm rot="16200000" flipH="1">
              <a:off x="941937" y="-243913"/>
              <a:ext cx="992376" cy="241755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653" name="Google Shape;1526;p7"/>
          <p:cNvGrpSpPr/>
          <p:nvPr/>
        </p:nvGrpSpPr>
        <p:grpSpPr>
          <a:xfrm>
            <a:off x="7966761" y="1921346"/>
            <a:ext cx="2345749" cy="2935095"/>
            <a:chOff x="0" y="0"/>
            <a:chExt cx="2345748" cy="2935094"/>
          </a:xfrm>
        </p:grpSpPr>
        <p:sp>
          <p:nvSpPr>
            <p:cNvPr id="1573" name="Google Shape;1527;p7"/>
            <p:cNvSpPr/>
            <p:nvPr/>
          </p:nvSpPr>
          <p:spPr>
            <a:xfrm rot="20423015" flipH="1">
              <a:off x="371727" y="185650"/>
              <a:ext cx="1534686" cy="2479815"/>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74" name="Google Shape;1528;p7"/>
            <p:cNvSpPr/>
            <p:nvPr/>
          </p:nvSpPr>
          <p:spPr>
            <a:xfrm rot="20423015" flipH="1">
              <a:off x="659098" y="1220501"/>
              <a:ext cx="557015" cy="411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75" name="Google Shape;1529;p7"/>
            <p:cNvSpPr/>
            <p:nvPr/>
          </p:nvSpPr>
          <p:spPr>
            <a:xfrm rot="20423015" flipH="1">
              <a:off x="1364466" y="876289"/>
              <a:ext cx="101744" cy="1100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76" name="Google Shape;1530;p7"/>
            <p:cNvSpPr/>
            <p:nvPr/>
          </p:nvSpPr>
          <p:spPr>
            <a:xfrm rot="20423015" flipH="1">
              <a:off x="651079" y="1274099"/>
              <a:ext cx="547865" cy="425274"/>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0"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77" name="Google Shape;1531;p7"/>
            <p:cNvSpPr/>
            <p:nvPr/>
          </p:nvSpPr>
          <p:spPr>
            <a:xfrm rot="20423015" flipH="1">
              <a:off x="645444" y="1458269"/>
              <a:ext cx="542841" cy="4185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78" name="Google Shape;1532;p7"/>
            <p:cNvSpPr/>
            <p:nvPr/>
          </p:nvSpPr>
          <p:spPr>
            <a:xfrm rot="20423015" flipH="1">
              <a:off x="792638" y="879989"/>
              <a:ext cx="417774" cy="5003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79" name="Google Shape;1533;p7"/>
            <p:cNvSpPr/>
            <p:nvPr/>
          </p:nvSpPr>
          <p:spPr>
            <a:xfrm rot="20423015" flipH="1">
              <a:off x="1307752" y="1856136"/>
              <a:ext cx="191788" cy="200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0" name="Google Shape;1534;p7"/>
            <p:cNvSpPr/>
            <p:nvPr/>
          </p:nvSpPr>
          <p:spPr>
            <a:xfrm rot="20423015" flipH="1">
              <a:off x="646760" y="1325294"/>
              <a:ext cx="547841" cy="4277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1" name="Google Shape;1535;p7"/>
            <p:cNvSpPr/>
            <p:nvPr/>
          </p:nvSpPr>
          <p:spPr>
            <a:xfrm rot="20423015" flipH="1">
              <a:off x="638731" y="1411107"/>
              <a:ext cx="545341" cy="405274"/>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2" name="Google Shape;1536;p7"/>
            <p:cNvSpPr/>
            <p:nvPr/>
          </p:nvSpPr>
          <p:spPr>
            <a:xfrm rot="20423015" flipH="1">
              <a:off x="844568" y="614040"/>
              <a:ext cx="422773" cy="428623"/>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3" name="Google Shape;1537;p7"/>
            <p:cNvSpPr/>
            <p:nvPr/>
          </p:nvSpPr>
          <p:spPr>
            <a:xfrm rot="20423015" flipH="1">
              <a:off x="866249" y="544952"/>
              <a:ext cx="406924" cy="442797"/>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4" name="Google Shape;1538;p7"/>
            <p:cNvSpPr/>
            <p:nvPr/>
          </p:nvSpPr>
          <p:spPr>
            <a:xfrm rot="20423015" flipH="1">
              <a:off x="805983" y="804617"/>
              <a:ext cx="419449" cy="517017"/>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5" name="Google Shape;1539;p7"/>
            <p:cNvSpPr/>
            <p:nvPr/>
          </p:nvSpPr>
          <p:spPr>
            <a:xfrm rot="20423015" flipH="1">
              <a:off x="758019" y="790436"/>
              <a:ext cx="99245" cy="63372"/>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6" name="Google Shape;1540;p7"/>
            <p:cNvSpPr/>
            <p:nvPr/>
          </p:nvSpPr>
          <p:spPr>
            <a:xfrm rot="20423015" flipH="1">
              <a:off x="929511" y="765489"/>
              <a:ext cx="328555" cy="380251"/>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7" name="Google Shape;1541;p7"/>
            <p:cNvSpPr/>
            <p:nvPr/>
          </p:nvSpPr>
          <p:spPr>
            <a:xfrm rot="20423015" flipH="1">
              <a:off x="859799" y="672179"/>
              <a:ext cx="397750" cy="4219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8" name="Google Shape;1542;p7"/>
            <p:cNvSpPr/>
            <p:nvPr/>
          </p:nvSpPr>
          <p:spPr>
            <a:xfrm rot="20423015" flipH="1">
              <a:off x="802160" y="897186"/>
              <a:ext cx="386926" cy="5595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89" name="Google Shape;1543;p7"/>
            <p:cNvSpPr/>
            <p:nvPr/>
          </p:nvSpPr>
          <p:spPr>
            <a:xfrm rot="20423015" flipH="1">
              <a:off x="1377158" y="46673"/>
              <a:ext cx="31699" cy="3077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0" name="Google Shape;1544;p7"/>
            <p:cNvSpPr/>
            <p:nvPr/>
          </p:nvSpPr>
          <p:spPr>
            <a:xfrm rot="20423015" flipH="1">
              <a:off x="1317011" y="48991"/>
              <a:ext cx="60872" cy="372726"/>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1" name="Google Shape;1545;p7"/>
            <p:cNvSpPr/>
            <p:nvPr/>
          </p:nvSpPr>
          <p:spPr>
            <a:xfrm rot="20423015" flipH="1">
              <a:off x="1274968" y="78644"/>
              <a:ext cx="90895" cy="390251"/>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2" name="Google Shape;1546;p7"/>
            <p:cNvSpPr/>
            <p:nvPr/>
          </p:nvSpPr>
          <p:spPr>
            <a:xfrm rot="20423015" flipH="1">
              <a:off x="1247688" y="111138"/>
              <a:ext cx="108419" cy="397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3" name="Google Shape;1547;p7"/>
            <p:cNvSpPr/>
            <p:nvPr/>
          </p:nvSpPr>
          <p:spPr>
            <a:xfrm rot="20423015" flipH="1">
              <a:off x="588312" y="1699909"/>
              <a:ext cx="596213" cy="4102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4" name="Google Shape;1548;p7"/>
            <p:cNvSpPr/>
            <p:nvPr/>
          </p:nvSpPr>
          <p:spPr>
            <a:xfrm rot="20423015" flipH="1">
              <a:off x="1312811" y="2434610"/>
              <a:ext cx="108419" cy="1350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5" name="Google Shape;1549;p7"/>
            <p:cNvSpPr/>
            <p:nvPr/>
          </p:nvSpPr>
          <p:spPr>
            <a:xfrm rot="20423015" flipH="1">
              <a:off x="1313407" y="2493692"/>
              <a:ext cx="51407" cy="149267"/>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6" name="Google Shape;1550;p7"/>
            <p:cNvSpPr/>
            <p:nvPr/>
          </p:nvSpPr>
          <p:spPr>
            <a:xfrm rot="20423015" flipH="1">
              <a:off x="639764" y="2097488"/>
              <a:ext cx="555365" cy="2835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6"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7" name="Google Shape;1551;p7"/>
            <p:cNvSpPr/>
            <p:nvPr/>
          </p:nvSpPr>
          <p:spPr>
            <a:xfrm rot="20423015" flipH="1">
              <a:off x="583046" y="1778065"/>
              <a:ext cx="608736" cy="4011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8" name="Google Shape;1552;p7"/>
            <p:cNvSpPr/>
            <p:nvPr/>
          </p:nvSpPr>
          <p:spPr>
            <a:xfrm rot="20423015" flipH="1">
              <a:off x="591674" y="1634799"/>
              <a:ext cx="602062" cy="4094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99" name="Google Shape;1553;p7"/>
            <p:cNvSpPr/>
            <p:nvPr/>
          </p:nvSpPr>
          <p:spPr>
            <a:xfrm rot="20423015" flipH="1">
              <a:off x="581647" y="1868959"/>
              <a:ext cx="605387" cy="3560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0" name="Google Shape;1554;p7"/>
            <p:cNvSpPr/>
            <p:nvPr/>
          </p:nvSpPr>
          <p:spPr>
            <a:xfrm rot="20423015" flipH="1">
              <a:off x="891755" y="497397"/>
              <a:ext cx="396925" cy="429448"/>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1" name="Google Shape;1555;p7"/>
            <p:cNvSpPr/>
            <p:nvPr/>
          </p:nvSpPr>
          <p:spPr>
            <a:xfrm rot="20423015" flipH="1">
              <a:off x="946517" y="447726"/>
              <a:ext cx="86721" cy="70046"/>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2" name="Google Shape;1556;p7"/>
            <p:cNvSpPr/>
            <p:nvPr/>
          </p:nvSpPr>
          <p:spPr>
            <a:xfrm rot="20423015" flipH="1">
              <a:off x="1092444" y="275855"/>
              <a:ext cx="258484" cy="333555"/>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3" name="Google Shape;1557;p7"/>
            <p:cNvSpPr/>
            <p:nvPr/>
          </p:nvSpPr>
          <p:spPr>
            <a:xfrm rot="20423015" flipH="1">
              <a:off x="810222" y="759972"/>
              <a:ext cx="418599" cy="491144"/>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4" name="Google Shape;1558;p7"/>
            <p:cNvSpPr/>
            <p:nvPr/>
          </p:nvSpPr>
          <p:spPr>
            <a:xfrm rot="20423015" flipH="1">
              <a:off x="1300156" y="1640140"/>
              <a:ext cx="180964" cy="165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5" name="Google Shape;1559;p7"/>
            <p:cNvSpPr/>
            <p:nvPr/>
          </p:nvSpPr>
          <p:spPr>
            <a:xfrm rot="20423015" flipH="1">
              <a:off x="1316396" y="1585125"/>
              <a:ext cx="160940" cy="1759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6" name="Google Shape;1560;p7"/>
            <p:cNvSpPr/>
            <p:nvPr/>
          </p:nvSpPr>
          <p:spPr>
            <a:xfrm rot="20423015" flipH="1">
              <a:off x="1288340" y="1807163"/>
              <a:ext cx="201813" cy="168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7" name="Google Shape;1561;p7"/>
            <p:cNvSpPr/>
            <p:nvPr/>
          </p:nvSpPr>
          <p:spPr>
            <a:xfrm rot="20423015" flipH="1">
              <a:off x="1305039" y="1907614"/>
              <a:ext cx="189289" cy="1876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8" name="Google Shape;1562;p7"/>
            <p:cNvSpPr/>
            <p:nvPr/>
          </p:nvSpPr>
          <p:spPr>
            <a:xfrm rot="20423015" flipH="1">
              <a:off x="1322184" y="1410023"/>
              <a:ext cx="136742" cy="1951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09" name="Google Shape;1563;p7"/>
            <p:cNvSpPr/>
            <p:nvPr/>
          </p:nvSpPr>
          <p:spPr>
            <a:xfrm rot="20423015" flipH="1">
              <a:off x="1314992" y="1533470"/>
              <a:ext cx="156766" cy="1826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0" name="Google Shape;1564;p7"/>
            <p:cNvSpPr/>
            <p:nvPr/>
          </p:nvSpPr>
          <p:spPr>
            <a:xfrm rot="20423015" flipH="1">
              <a:off x="1320755" y="1480409"/>
              <a:ext cx="147592" cy="1984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1" name="Google Shape;1565;p7"/>
            <p:cNvSpPr/>
            <p:nvPr/>
          </p:nvSpPr>
          <p:spPr>
            <a:xfrm rot="20423015" flipH="1">
              <a:off x="1322225" y="1352412"/>
              <a:ext cx="129267" cy="207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2" name="Google Shape;1566;p7"/>
            <p:cNvSpPr/>
            <p:nvPr/>
          </p:nvSpPr>
          <p:spPr>
            <a:xfrm rot="20423015" flipH="1">
              <a:off x="986821" y="457031"/>
              <a:ext cx="311881" cy="387750"/>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3" name="Google Shape;1567;p7"/>
            <p:cNvSpPr/>
            <p:nvPr/>
          </p:nvSpPr>
          <p:spPr>
            <a:xfrm rot="20423015" flipH="1">
              <a:off x="1309800" y="2339104"/>
              <a:ext cx="100069" cy="141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4" name="Google Shape;1568;p7"/>
            <p:cNvSpPr/>
            <p:nvPr/>
          </p:nvSpPr>
          <p:spPr>
            <a:xfrm rot="20423015" flipH="1">
              <a:off x="590053" y="1936652"/>
              <a:ext cx="603736" cy="3427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5" name="Google Shape;1569;p7"/>
            <p:cNvSpPr/>
            <p:nvPr/>
          </p:nvSpPr>
          <p:spPr>
            <a:xfrm rot="20423015" flipH="1">
              <a:off x="1314132" y="2265266"/>
              <a:ext cx="97570" cy="1651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6" name="Google Shape;1570;p7"/>
            <p:cNvSpPr/>
            <p:nvPr/>
          </p:nvSpPr>
          <p:spPr>
            <a:xfrm rot="20423015" flipH="1">
              <a:off x="1314303" y="2204567"/>
              <a:ext cx="110919" cy="1709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7" name="Google Shape;1571;p7"/>
            <p:cNvSpPr/>
            <p:nvPr/>
          </p:nvSpPr>
          <p:spPr>
            <a:xfrm rot="20423015" flipH="1">
              <a:off x="1310420" y="2078794"/>
              <a:ext cx="164265" cy="202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8" name="Google Shape;1572;p7"/>
            <p:cNvSpPr/>
            <p:nvPr/>
          </p:nvSpPr>
          <p:spPr>
            <a:xfrm rot="20423015" flipH="1">
              <a:off x="1313824" y="1972932"/>
              <a:ext cx="162591" cy="2151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19" name="Google Shape;1573;p7"/>
            <p:cNvSpPr/>
            <p:nvPr/>
          </p:nvSpPr>
          <p:spPr>
            <a:xfrm rot="20423015" flipH="1">
              <a:off x="1429112" y="511623"/>
              <a:ext cx="63372" cy="12091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0" name="Google Shape;1574;p7"/>
            <p:cNvSpPr/>
            <p:nvPr/>
          </p:nvSpPr>
          <p:spPr>
            <a:xfrm rot="20423015" flipH="1">
              <a:off x="1419720" y="567158"/>
              <a:ext cx="68372" cy="1200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1" name="Google Shape;1575;p7"/>
            <p:cNvSpPr/>
            <p:nvPr/>
          </p:nvSpPr>
          <p:spPr>
            <a:xfrm rot="20423015" flipH="1">
              <a:off x="1430570" y="478137"/>
              <a:ext cx="68371" cy="858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2" name="Google Shape;1576;p7"/>
            <p:cNvSpPr/>
            <p:nvPr/>
          </p:nvSpPr>
          <p:spPr>
            <a:xfrm rot="20423015" flipH="1">
              <a:off x="1409238" y="612101"/>
              <a:ext cx="65872" cy="1208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3" name="Google Shape;1577;p7"/>
            <p:cNvSpPr/>
            <p:nvPr/>
          </p:nvSpPr>
          <p:spPr>
            <a:xfrm rot="20423015" flipH="1">
              <a:off x="1122401" y="469106"/>
              <a:ext cx="199288" cy="2893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4" name="Google Shape;1578;p7"/>
            <p:cNvSpPr/>
            <p:nvPr/>
          </p:nvSpPr>
          <p:spPr>
            <a:xfrm rot="20423015" flipH="1">
              <a:off x="1037121" y="314498"/>
              <a:ext cx="283532" cy="403600"/>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5" name="Google Shape;1579;p7"/>
            <p:cNvSpPr/>
            <p:nvPr/>
          </p:nvSpPr>
          <p:spPr>
            <a:xfrm rot="20423015" flipH="1">
              <a:off x="1058054" y="288872"/>
              <a:ext cx="279358" cy="3644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6" name="Google Shape;1580;p7"/>
            <p:cNvSpPr/>
            <p:nvPr/>
          </p:nvSpPr>
          <p:spPr>
            <a:xfrm rot="20423015" flipH="1">
              <a:off x="1385914" y="731156"/>
              <a:ext cx="90895" cy="1250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7" name="Google Shape;1581;p7"/>
            <p:cNvSpPr/>
            <p:nvPr/>
          </p:nvSpPr>
          <p:spPr>
            <a:xfrm rot="20423015" flipH="1">
              <a:off x="1357077" y="985486"/>
              <a:ext cx="123418" cy="1892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8" name="Google Shape;1582;p7"/>
            <p:cNvSpPr/>
            <p:nvPr/>
          </p:nvSpPr>
          <p:spPr>
            <a:xfrm rot="20423015" flipH="1">
              <a:off x="1337891" y="1301602"/>
              <a:ext cx="124243" cy="2042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29" name="Google Shape;1583;p7"/>
            <p:cNvSpPr/>
            <p:nvPr/>
          </p:nvSpPr>
          <p:spPr>
            <a:xfrm rot="20423015" flipH="1">
              <a:off x="1338077" y="1230765"/>
              <a:ext cx="154266" cy="207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6"/>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30" name="Google Shape;1584;p7"/>
            <p:cNvSpPr/>
            <p:nvPr/>
          </p:nvSpPr>
          <p:spPr>
            <a:xfrm rot="20423015" flipH="1">
              <a:off x="1338931" y="1148982"/>
              <a:ext cx="156765" cy="1917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31" name="Google Shape;1585;p7"/>
            <p:cNvSpPr/>
            <p:nvPr/>
          </p:nvSpPr>
          <p:spPr>
            <a:xfrm rot="20423015" flipH="1">
              <a:off x="1384865" y="777031"/>
              <a:ext cx="90895" cy="1367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32" name="Google Shape;1586;p7"/>
            <p:cNvSpPr/>
            <p:nvPr/>
          </p:nvSpPr>
          <p:spPr>
            <a:xfrm rot="20423015" flipH="1">
              <a:off x="1355795" y="921464"/>
              <a:ext cx="128418" cy="1651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33" name="Google Shape;1587;p7"/>
            <p:cNvSpPr/>
            <p:nvPr/>
          </p:nvSpPr>
          <p:spPr>
            <a:xfrm rot="20423015" flipH="1">
              <a:off x="524225" y="1743285"/>
              <a:ext cx="337704" cy="386101"/>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4" name="Google Shape;1588;p7"/>
            <p:cNvSpPr/>
            <p:nvPr/>
          </p:nvSpPr>
          <p:spPr>
            <a:xfrm rot="20423015" flipH="1">
              <a:off x="567632" y="1278855"/>
              <a:ext cx="251834" cy="172614"/>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5" name="Google Shape;1589;p7"/>
            <p:cNvSpPr/>
            <p:nvPr/>
          </p:nvSpPr>
          <p:spPr>
            <a:xfrm rot="20423015" flipH="1">
              <a:off x="790354" y="503937"/>
              <a:ext cx="323555" cy="222661"/>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6" name="Google Shape;1590;p7"/>
            <p:cNvSpPr/>
            <p:nvPr/>
          </p:nvSpPr>
          <p:spPr>
            <a:xfrm rot="20423015" flipH="1">
              <a:off x="1180031" y="61953"/>
              <a:ext cx="205963" cy="159165"/>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7" name="Google Shape;1591;p7"/>
            <p:cNvSpPr/>
            <p:nvPr/>
          </p:nvSpPr>
          <p:spPr>
            <a:xfrm rot="20423015" flipH="1">
              <a:off x="1443514" y="479887"/>
              <a:ext cx="88396" cy="236011"/>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8" name="Google Shape;1592;p7"/>
            <p:cNvSpPr/>
            <p:nvPr/>
          </p:nvSpPr>
          <p:spPr>
            <a:xfrm rot="20423015" flipH="1">
              <a:off x="1421848" y="745217"/>
              <a:ext cx="69222" cy="153441"/>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9" name="Google Shape;1593;p7"/>
            <p:cNvSpPr/>
            <p:nvPr/>
          </p:nvSpPr>
          <p:spPr>
            <a:xfrm rot="20423015" flipH="1">
              <a:off x="1396495" y="1475234"/>
              <a:ext cx="130092" cy="259334"/>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40" name="Google Shape;1594;p7"/>
            <p:cNvSpPr/>
            <p:nvPr/>
          </p:nvSpPr>
          <p:spPr>
            <a:xfrm rot="20423015" flipH="1">
              <a:off x="757636" y="636610"/>
              <a:ext cx="236962" cy="316031"/>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1" name="Google Shape;1595;p7"/>
            <p:cNvSpPr/>
            <p:nvPr/>
          </p:nvSpPr>
          <p:spPr>
            <a:xfrm rot="20423015" flipH="1">
              <a:off x="1331830" y="2157368"/>
              <a:ext cx="190939" cy="165940"/>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2" name="Google Shape;1596;p7"/>
            <p:cNvSpPr/>
            <p:nvPr/>
          </p:nvSpPr>
          <p:spPr>
            <a:xfrm rot="20423015" flipH="1">
              <a:off x="739606" y="2129183"/>
              <a:ext cx="483645" cy="529492"/>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3" name="Google Shape;1597;p7"/>
            <p:cNvSpPr/>
            <p:nvPr/>
          </p:nvSpPr>
          <p:spPr>
            <a:xfrm rot="20423015" flipH="1">
              <a:off x="607087" y="1554505"/>
              <a:ext cx="522842" cy="396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4" name="Google Shape;1598;p7"/>
            <p:cNvSpPr/>
            <p:nvPr/>
          </p:nvSpPr>
          <p:spPr>
            <a:xfrm rot="20423015" flipH="1">
              <a:off x="1366932" y="1710711"/>
              <a:ext cx="129302" cy="372751"/>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5" name="Google Shape;1599;p7"/>
            <p:cNvSpPr/>
            <p:nvPr/>
          </p:nvSpPr>
          <p:spPr>
            <a:xfrm rot="20423015" flipH="1">
              <a:off x="690602" y="1055019"/>
              <a:ext cx="466146" cy="453621"/>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6" name="Google Shape;1600;p7"/>
            <p:cNvSpPr/>
            <p:nvPr/>
          </p:nvSpPr>
          <p:spPr>
            <a:xfrm rot="20423015" flipH="1">
              <a:off x="1116539" y="230439"/>
              <a:ext cx="199288" cy="261859"/>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7" name="Google Shape;1601;p7"/>
            <p:cNvSpPr/>
            <p:nvPr/>
          </p:nvSpPr>
          <p:spPr>
            <a:xfrm rot="20423015" flipH="1">
              <a:off x="988894" y="306829"/>
              <a:ext cx="113419" cy="192614"/>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8" name="Google Shape;1602;p7"/>
            <p:cNvSpPr/>
            <p:nvPr/>
          </p:nvSpPr>
          <p:spPr>
            <a:xfrm rot="20423015" flipH="1">
              <a:off x="1408808" y="1079958"/>
              <a:ext cx="93981" cy="350228"/>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49" name="Google Shape;1603;p7"/>
            <p:cNvSpPr/>
            <p:nvPr/>
          </p:nvSpPr>
          <p:spPr>
            <a:xfrm rot="20423015" flipH="1">
              <a:off x="1107317" y="1962470"/>
              <a:ext cx="166019" cy="437798"/>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50" name="Google Shape;1604;p7"/>
            <p:cNvSpPr/>
            <p:nvPr/>
          </p:nvSpPr>
          <p:spPr>
            <a:xfrm rot="20423015" flipH="1">
              <a:off x="1053920" y="1442815"/>
              <a:ext cx="258710" cy="326880"/>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51" name="Google Shape;1605;p7"/>
            <p:cNvSpPr/>
            <p:nvPr/>
          </p:nvSpPr>
          <p:spPr>
            <a:xfrm rot="20423015" flipH="1">
              <a:off x="1132951" y="691396"/>
              <a:ext cx="308556" cy="615411"/>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52" name="Google Shape;1606;p7"/>
            <p:cNvSpPr/>
            <p:nvPr/>
          </p:nvSpPr>
          <p:spPr>
            <a:xfrm rot="20423015" flipH="1">
              <a:off x="777954" y="304480"/>
              <a:ext cx="1181599" cy="25049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679" name="Google Shape;1607;p7"/>
          <p:cNvGrpSpPr/>
          <p:nvPr/>
        </p:nvGrpSpPr>
        <p:grpSpPr>
          <a:xfrm>
            <a:off x="6767134" y="2797194"/>
            <a:ext cx="2809767" cy="2773085"/>
            <a:chOff x="0" y="0"/>
            <a:chExt cx="2809765" cy="2773084"/>
          </a:xfrm>
        </p:grpSpPr>
        <p:sp>
          <p:nvSpPr>
            <p:cNvPr id="1654" name="Google Shape;1608;p7"/>
            <p:cNvSpPr/>
            <p:nvPr/>
          </p:nvSpPr>
          <p:spPr>
            <a:xfrm rot="18162667">
              <a:off x="435730" y="329533"/>
              <a:ext cx="1922682"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55" name="Google Shape;1609;p7"/>
            <p:cNvSpPr/>
            <p:nvPr/>
          </p:nvSpPr>
          <p:spPr>
            <a:xfrm rot="18162667">
              <a:off x="1531172" y="1337542"/>
              <a:ext cx="62551"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56" name="Google Shape;1610;p7"/>
            <p:cNvSpPr/>
            <p:nvPr/>
          </p:nvSpPr>
          <p:spPr>
            <a:xfrm rot="18162667">
              <a:off x="967352" y="1037661"/>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57" name="Google Shape;1611;p7"/>
            <p:cNvSpPr/>
            <p:nvPr/>
          </p:nvSpPr>
          <p:spPr>
            <a:xfrm rot="18162667">
              <a:off x="1310221" y="2244902"/>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58" name="Google Shape;1612;p7"/>
            <p:cNvSpPr/>
            <p:nvPr/>
          </p:nvSpPr>
          <p:spPr>
            <a:xfrm rot="18162667">
              <a:off x="1182192" y="2055894"/>
              <a:ext cx="167098" cy="370249"/>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59" name="Google Shape;1613;p7"/>
            <p:cNvSpPr/>
            <p:nvPr/>
          </p:nvSpPr>
          <p:spPr>
            <a:xfrm rot="18162667">
              <a:off x="800422" y="1529732"/>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60" name="Google Shape;1614;p7"/>
            <p:cNvSpPr/>
            <p:nvPr/>
          </p:nvSpPr>
          <p:spPr>
            <a:xfrm rot="18162667">
              <a:off x="796902" y="1443023"/>
              <a:ext cx="145925" cy="34274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61" name="Google Shape;1615;p7"/>
            <p:cNvSpPr/>
            <p:nvPr/>
          </p:nvSpPr>
          <p:spPr>
            <a:xfrm rot="18162667">
              <a:off x="931135" y="1748057"/>
              <a:ext cx="167625" cy="361099"/>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62" name="Google Shape;1616;p7"/>
            <p:cNvSpPr/>
            <p:nvPr/>
          </p:nvSpPr>
          <p:spPr>
            <a:xfrm rot="18162667">
              <a:off x="923324" y="1221975"/>
              <a:ext cx="112575"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63" name="Google Shape;1617;p7"/>
            <p:cNvSpPr/>
            <p:nvPr/>
          </p:nvSpPr>
          <p:spPr>
            <a:xfrm rot="18162667">
              <a:off x="916725" y="1055909"/>
              <a:ext cx="42730" cy="364424"/>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64" name="Google Shape;1618;p7"/>
            <p:cNvSpPr/>
            <p:nvPr/>
          </p:nvSpPr>
          <p:spPr>
            <a:xfrm rot="18162667">
              <a:off x="627350" y="1236624"/>
              <a:ext cx="194930" cy="491197"/>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65" name="Google Shape;1619;p7"/>
            <p:cNvSpPr/>
            <p:nvPr/>
          </p:nvSpPr>
          <p:spPr>
            <a:xfrm rot="18162667">
              <a:off x="635706" y="982228"/>
              <a:ext cx="179300" cy="555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66" name="Google Shape;1620;p7"/>
            <p:cNvSpPr/>
            <p:nvPr/>
          </p:nvSpPr>
          <p:spPr>
            <a:xfrm rot="18162667">
              <a:off x="793777" y="782962"/>
              <a:ext cx="8255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67" name="Google Shape;1621;p7"/>
            <p:cNvSpPr/>
            <p:nvPr/>
          </p:nvSpPr>
          <p:spPr>
            <a:xfrm rot="18162667">
              <a:off x="647243" y="65096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68" name="Google Shape;1622;p7"/>
            <p:cNvSpPr/>
            <p:nvPr/>
          </p:nvSpPr>
          <p:spPr>
            <a:xfrm rot="18162667">
              <a:off x="862680" y="618463"/>
              <a:ext cx="75778" cy="501198"/>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69" name="Google Shape;1623;p7"/>
            <p:cNvSpPr/>
            <p:nvPr/>
          </p:nvSpPr>
          <p:spPr>
            <a:xfrm rot="18162667">
              <a:off x="1085105" y="1977371"/>
              <a:ext cx="108400" cy="2851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0" name="Google Shape;1624;p7"/>
            <p:cNvSpPr/>
            <p:nvPr/>
          </p:nvSpPr>
          <p:spPr>
            <a:xfrm rot="18162667">
              <a:off x="1000613" y="428887"/>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1" name="Google Shape;1625;p7"/>
            <p:cNvSpPr/>
            <p:nvPr/>
          </p:nvSpPr>
          <p:spPr>
            <a:xfrm rot="18162667">
              <a:off x="1166439" y="510689"/>
              <a:ext cx="401949" cy="215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2" name="Google Shape;1626;p7"/>
            <p:cNvSpPr/>
            <p:nvPr/>
          </p:nvSpPr>
          <p:spPr>
            <a:xfrm rot="18162667">
              <a:off x="1373569" y="682606"/>
              <a:ext cx="517048"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3" name="Google Shape;1627;p7"/>
            <p:cNvSpPr/>
            <p:nvPr/>
          </p:nvSpPr>
          <p:spPr>
            <a:xfrm rot="18162667">
              <a:off x="1587851" y="965798"/>
              <a:ext cx="324399" cy="80901"/>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4" name="Google Shape;1628;p7"/>
            <p:cNvSpPr/>
            <p:nvPr/>
          </p:nvSpPr>
          <p:spPr>
            <a:xfrm rot="18162667">
              <a:off x="1784674" y="1060089"/>
              <a:ext cx="298549"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5" name="Google Shape;1629;p7"/>
            <p:cNvSpPr/>
            <p:nvPr/>
          </p:nvSpPr>
          <p:spPr>
            <a:xfrm rot="18162667">
              <a:off x="1883522" y="1112047"/>
              <a:ext cx="439498"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6" name="Google Shape;1630;p7"/>
            <p:cNvSpPr/>
            <p:nvPr/>
          </p:nvSpPr>
          <p:spPr>
            <a:xfrm rot="18162667">
              <a:off x="1991549" y="1601852"/>
              <a:ext cx="387774" cy="71726"/>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7" name="Google Shape;1631;p7"/>
            <p:cNvSpPr/>
            <p:nvPr/>
          </p:nvSpPr>
          <p:spPr>
            <a:xfrm rot="18162667">
              <a:off x="2074886" y="1775634"/>
              <a:ext cx="311899" cy="55026"/>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8" name="Google Shape;1632;p7"/>
            <p:cNvSpPr/>
            <p:nvPr/>
          </p:nvSpPr>
          <p:spPr>
            <a:xfrm rot="18162667">
              <a:off x="683837" y="535239"/>
              <a:ext cx="1672015" cy="1992237"/>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710" name="Google Shape;1633;p7"/>
          <p:cNvGrpSpPr/>
          <p:nvPr/>
        </p:nvGrpSpPr>
        <p:grpSpPr>
          <a:xfrm>
            <a:off x="7400682" y="-138978"/>
            <a:ext cx="2046601" cy="1783054"/>
            <a:chOff x="0" y="0"/>
            <a:chExt cx="2046600" cy="1783052"/>
          </a:xfrm>
        </p:grpSpPr>
        <p:grpSp>
          <p:nvGrpSpPr>
            <p:cNvPr id="1682" name="Google Shape;1634;p7"/>
            <p:cNvGrpSpPr/>
            <p:nvPr/>
          </p:nvGrpSpPr>
          <p:grpSpPr>
            <a:xfrm>
              <a:off x="828122" y="1764385"/>
              <a:ext cx="12701" cy="1"/>
              <a:chOff x="0" y="0"/>
              <a:chExt cx="12700" cy="0"/>
            </a:xfrm>
          </p:grpSpPr>
          <p:sp>
            <p:nvSpPr>
              <p:cNvPr id="1680" name="Line"/>
              <p:cNvSpPr/>
              <p:nvPr/>
            </p:nvSpPr>
            <p:spPr>
              <a:xfrm flipH="1" flipV="1">
                <a:off x="0" y="0"/>
                <a:ext cx="12700" cy="1"/>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681" name="Line"/>
              <p:cNvSpPr/>
              <p:nvPr/>
            </p:nvSpPr>
            <p:spPr>
              <a:xfrm>
                <a:off x="0" y="0"/>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683" name="Google Shape;1635;p7"/>
            <p:cNvSpPr/>
            <p:nvPr/>
          </p:nvSpPr>
          <p:spPr>
            <a:xfrm rot="16200000">
              <a:off x="131773" y="-131774"/>
              <a:ext cx="1783054" cy="204660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84" name="Google Shape;1636;p7"/>
            <p:cNvSpPr/>
            <p:nvPr/>
          </p:nvSpPr>
          <p:spPr>
            <a:xfrm rot="16200000">
              <a:off x="1113612" y="161787"/>
              <a:ext cx="35026"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85" name="Google Shape;1637;p7"/>
            <p:cNvSpPr/>
            <p:nvPr/>
          </p:nvSpPr>
          <p:spPr>
            <a:xfrm rot="16200000">
              <a:off x="517775" y="97150"/>
              <a:ext cx="1286751" cy="1479401"/>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686" name="Google Shape;1638;p7"/>
            <p:cNvSpPr/>
            <p:nvPr/>
          </p:nvSpPr>
          <p:spPr>
            <a:xfrm rot="16200000">
              <a:off x="611942" y="1484882"/>
              <a:ext cx="262816" cy="25685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87" name="Google Shape;1639;p7"/>
            <p:cNvSpPr/>
            <p:nvPr/>
          </p:nvSpPr>
          <p:spPr>
            <a:xfrm rot="16200000">
              <a:off x="844262" y="1437687"/>
              <a:ext cx="411951" cy="198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88" name="Google Shape;1640;p7"/>
            <p:cNvSpPr/>
            <p:nvPr/>
          </p:nvSpPr>
          <p:spPr>
            <a:xfrm rot="16200000">
              <a:off x="1158338" y="1403811"/>
              <a:ext cx="431775" cy="227651"/>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89" name="Google Shape;1641;p7"/>
            <p:cNvSpPr/>
            <p:nvPr/>
          </p:nvSpPr>
          <p:spPr>
            <a:xfrm rot="16200000">
              <a:off x="1401687" y="1294712"/>
              <a:ext cx="444501" cy="11167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0" name="Google Shape;1642;p7"/>
            <p:cNvSpPr/>
            <p:nvPr/>
          </p:nvSpPr>
          <p:spPr>
            <a:xfrm rot="16200000">
              <a:off x="301775" y="1346375"/>
              <a:ext cx="216826" cy="195976"/>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1" name="Google Shape;1643;p7"/>
            <p:cNvSpPr/>
            <p:nvPr/>
          </p:nvSpPr>
          <p:spPr>
            <a:xfrm rot="16200000">
              <a:off x="153997" y="788272"/>
              <a:ext cx="156331" cy="40362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2" name="Google Shape;1644;p7"/>
            <p:cNvSpPr/>
            <p:nvPr/>
          </p:nvSpPr>
          <p:spPr>
            <a:xfrm rot="16200000">
              <a:off x="276263" y="220088"/>
              <a:ext cx="224500" cy="496176"/>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3" name="Google Shape;1645;p7"/>
            <p:cNvSpPr/>
            <p:nvPr/>
          </p:nvSpPr>
          <p:spPr>
            <a:xfrm rot="16200000">
              <a:off x="544875" y="68375"/>
              <a:ext cx="146776" cy="328576"/>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4" name="Google Shape;1646;p7"/>
            <p:cNvSpPr/>
            <p:nvPr/>
          </p:nvSpPr>
          <p:spPr>
            <a:xfrm rot="16200000">
              <a:off x="948912" y="-69638"/>
              <a:ext cx="123426" cy="337751"/>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5" name="Google Shape;1647;p7"/>
            <p:cNvSpPr/>
            <p:nvPr/>
          </p:nvSpPr>
          <p:spPr>
            <a:xfrm rot="16200000">
              <a:off x="1265812" y="6262"/>
              <a:ext cx="331076" cy="336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698" name="Google Shape;1648;p7"/>
            <p:cNvGrpSpPr/>
            <p:nvPr/>
          </p:nvGrpSpPr>
          <p:grpSpPr>
            <a:xfrm>
              <a:off x="1710625" y="983112"/>
              <a:ext cx="12701" cy="12701"/>
              <a:chOff x="0" y="0"/>
              <a:chExt cx="12700" cy="12700"/>
            </a:xfrm>
          </p:grpSpPr>
          <p:sp>
            <p:nvSpPr>
              <p:cNvPr id="1696" name="Line"/>
              <p:cNvSpPr/>
              <p:nvPr/>
            </p:nvSpPr>
            <p:spPr>
              <a:xfrm rot="162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697" name="Line"/>
              <p:cNvSpPr/>
              <p:nvPr/>
            </p:nvSpPr>
            <p:spPr>
              <a:xfrm rot="162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699" name="Google Shape;1649;p7"/>
            <p:cNvSpPr/>
            <p:nvPr/>
          </p:nvSpPr>
          <p:spPr>
            <a:xfrm rot="16200000">
              <a:off x="1688200" y="922325"/>
              <a:ext cx="279376" cy="214326"/>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0" name="Google Shape;1650;p7"/>
            <p:cNvSpPr/>
            <p:nvPr/>
          </p:nvSpPr>
          <p:spPr>
            <a:xfrm rot="16200000">
              <a:off x="1849150" y="693000"/>
              <a:ext cx="220151"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1" name="Google Shape;1651;p7"/>
            <p:cNvSpPr/>
            <p:nvPr/>
          </p:nvSpPr>
          <p:spPr>
            <a:xfrm rot="16200000">
              <a:off x="1503900" y="276875"/>
              <a:ext cx="268526"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2" name="Google Shape;1652;p7"/>
            <p:cNvSpPr/>
            <p:nvPr/>
          </p:nvSpPr>
          <p:spPr>
            <a:xfrm rot="16200000">
              <a:off x="1491275" y="1281025"/>
              <a:ext cx="507026"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3" name="Google Shape;1653;p7"/>
            <p:cNvSpPr/>
            <p:nvPr/>
          </p:nvSpPr>
          <p:spPr>
            <a:xfrm rot="16200000">
              <a:off x="496512" y="1420187"/>
              <a:ext cx="241001" cy="140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4" name="Google Shape;1654;p7"/>
            <p:cNvSpPr/>
            <p:nvPr/>
          </p:nvSpPr>
          <p:spPr>
            <a:xfrm rot="16200000">
              <a:off x="179469" y="995569"/>
              <a:ext cx="102863" cy="352751"/>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5" name="Google Shape;1655;p7"/>
            <p:cNvSpPr/>
            <p:nvPr/>
          </p:nvSpPr>
          <p:spPr>
            <a:xfrm rot="16200000">
              <a:off x="214299" y="464999"/>
              <a:ext cx="135777" cy="465326"/>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6" name="Google Shape;1656;p7"/>
            <p:cNvSpPr/>
            <p:nvPr/>
          </p:nvSpPr>
          <p:spPr>
            <a:xfrm rot="16200000">
              <a:off x="669562" y="338162"/>
              <a:ext cx="118401" cy="257676"/>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7" name="Google Shape;1657;p7"/>
            <p:cNvSpPr/>
            <p:nvPr/>
          </p:nvSpPr>
          <p:spPr>
            <a:xfrm rot="16200000">
              <a:off x="714150" y="20850"/>
              <a:ext cx="248526" cy="356926"/>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8" name="Google Shape;1658;p7"/>
            <p:cNvSpPr/>
            <p:nvPr/>
          </p:nvSpPr>
          <p:spPr>
            <a:xfrm rot="16200000">
              <a:off x="1080262" y="39187"/>
              <a:ext cx="191801"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09" name="Google Shape;1659;p7"/>
            <p:cNvSpPr/>
            <p:nvPr/>
          </p:nvSpPr>
          <p:spPr>
            <a:xfrm rot="16200000">
              <a:off x="266350" y="-20001"/>
              <a:ext cx="1530251" cy="1890502"/>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7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_TITLE_AND_DESCRIPTION">
    <p:spTree>
      <p:nvGrpSpPr>
        <p:cNvPr id="1" name=""/>
        <p:cNvGrpSpPr/>
        <p:nvPr/>
      </p:nvGrpSpPr>
      <p:grpSpPr>
        <a:xfrm>
          <a:off x="0" y="0"/>
          <a:ext cx="0" cy="0"/>
          <a:chOff x="0" y="0"/>
          <a:chExt cx="0" cy="0"/>
        </a:xfrm>
      </p:grpSpPr>
      <p:sp>
        <p:nvSpPr>
          <p:cNvPr id="1718" name="Title Text"/>
          <p:cNvSpPr txBox="1">
            <a:spLocks noGrp="1"/>
          </p:cNvSpPr>
          <p:nvPr>
            <p:ph type="title"/>
          </p:nvPr>
        </p:nvSpPr>
        <p:spPr>
          <a:xfrm>
            <a:off x="719999" y="630000"/>
            <a:ext cx="2106601" cy="991801"/>
          </a:xfrm>
          <a:prstGeom prst="rect">
            <a:avLst/>
          </a:prstGeom>
        </p:spPr>
        <p:txBody>
          <a:bodyPr>
            <a:normAutofit/>
          </a:bodyPr>
          <a:lstStyle/>
          <a:p>
            <a:r>
              <a:t>Title Text</a:t>
            </a:r>
          </a:p>
        </p:txBody>
      </p:sp>
      <p:sp>
        <p:nvSpPr>
          <p:cNvPr id="1719" name="Body Level One…"/>
          <p:cNvSpPr txBox="1">
            <a:spLocks noGrp="1"/>
          </p:cNvSpPr>
          <p:nvPr>
            <p:ph type="body" sz="quarter" idx="1"/>
          </p:nvPr>
        </p:nvSpPr>
        <p:spPr>
          <a:xfrm>
            <a:off x="711650" y="1700775"/>
            <a:ext cx="2825401" cy="1590301"/>
          </a:xfrm>
          <a:prstGeom prst="rect">
            <a:avLst/>
          </a:prstGeom>
        </p:spPr>
        <p:txBody>
          <a:bodyPr anchor="ctr">
            <a:normAutofit/>
          </a:bodyPr>
          <a:lstStyle>
            <a:lvl1pPr marL="342900" indent="-228600">
              <a:lnSpc>
                <a:spcPct val="100000"/>
              </a:lnSpc>
              <a:buClrTx/>
              <a:buSzTx/>
              <a:buFontTx/>
              <a:buNone/>
              <a:defRPr sz="1600"/>
            </a:lvl1pPr>
            <a:lvl2pPr marL="342900" indent="254000">
              <a:lnSpc>
                <a:spcPct val="100000"/>
              </a:lnSpc>
              <a:buClrTx/>
              <a:buSzTx/>
              <a:buFontTx/>
              <a:buNone/>
              <a:defRPr sz="1600"/>
            </a:lvl2pPr>
            <a:lvl3pPr marL="342900" indent="711200">
              <a:lnSpc>
                <a:spcPct val="100000"/>
              </a:lnSpc>
              <a:buClrTx/>
              <a:buSzTx/>
              <a:buFontTx/>
              <a:buNone/>
              <a:defRPr sz="1600"/>
            </a:lvl3pPr>
            <a:lvl4pPr marL="342900" indent="1168400">
              <a:lnSpc>
                <a:spcPct val="100000"/>
              </a:lnSpc>
              <a:buClrTx/>
              <a:buSzTx/>
              <a:buFontTx/>
              <a:buNone/>
              <a:defRPr sz="1600"/>
            </a:lvl4pPr>
            <a:lvl5pPr marL="342900" indent="1625600">
              <a:lnSpc>
                <a:spcPct val="100000"/>
              </a:lnSpc>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7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USTOM">
    <p:spTree>
      <p:nvGrpSpPr>
        <p:cNvPr id="1" name=""/>
        <p:cNvGrpSpPr/>
        <p:nvPr/>
      </p:nvGrpSpPr>
      <p:grpSpPr>
        <a:xfrm>
          <a:off x="0" y="0"/>
          <a:ext cx="0" cy="0"/>
          <a:chOff x="0" y="0"/>
          <a:chExt cx="0" cy="0"/>
        </a:xfrm>
      </p:grpSpPr>
      <p:sp>
        <p:nvSpPr>
          <p:cNvPr id="1727" name="Google Shape;3326;p13"/>
          <p:cNvSpPr/>
          <p:nvPr/>
        </p:nvSpPr>
        <p:spPr>
          <a:xfrm flipH="1" flipV="1">
            <a:off x="4571999" y="953919"/>
            <a:ext cx="4927202" cy="1"/>
          </a:xfrm>
          <a:prstGeom prst="line">
            <a:avLst/>
          </a:prstGeom>
          <a:ln>
            <a:solidFill>
              <a:srgbClr val="000000"/>
            </a:solidFill>
          </a:ln>
        </p:spPr>
        <p:txBody>
          <a:bodyPr lIns="45719" rIns="45719"/>
          <a:lstStyle/>
          <a:p>
            <a:endParaRPr/>
          </a:p>
        </p:txBody>
      </p:sp>
      <p:grpSp>
        <p:nvGrpSpPr>
          <p:cNvPr id="1758" name="Google Shape;3327;p13"/>
          <p:cNvGrpSpPr/>
          <p:nvPr/>
        </p:nvGrpSpPr>
        <p:grpSpPr>
          <a:xfrm>
            <a:off x="6315839" y="-1442248"/>
            <a:ext cx="2712449" cy="2672811"/>
            <a:chOff x="0" y="0"/>
            <a:chExt cx="2712448" cy="2672810"/>
          </a:xfrm>
        </p:grpSpPr>
        <p:grpSp>
          <p:nvGrpSpPr>
            <p:cNvPr id="1730" name="Google Shape;3328;p13"/>
            <p:cNvGrpSpPr/>
            <p:nvPr/>
          </p:nvGrpSpPr>
          <p:grpSpPr>
            <a:xfrm>
              <a:off x="656390" y="772035"/>
              <a:ext cx="9885" cy="7976"/>
              <a:chOff x="0" y="0"/>
              <a:chExt cx="9884" cy="7974"/>
            </a:xfrm>
          </p:grpSpPr>
          <p:sp>
            <p:nvSpPr>
              <p:cNvPr id="1728" name="Line"/>
              <p:cNvSpPr/>
              <p:nvPr/>
            </p:nvSpPr>
            <p:spPr>
              <a:xfrm flipH="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729" name="Line"/>
              <p:cNvSpPr/>
              <p:nvPr/>
            </p:nvSpPr>
            <p:spPr>
              <a:xfrm flipV="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731" name="Google Shape;3329;p13"/>
            <p:cNvSpPr/>
            <p:nvPr/>
          </p:nvSpPr>
          <p:spPr>
            <a:xfrm rot="13866292" flipH="1">
              <a:off x="464693" y="313100"/>
              <a:ext cx="1783062" cy="204661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732" name="Google Shape;3330;p13"/>
            <p:cNvSpPr/>
            <p:nvPr/>
          </p:nvSpPr>
          <p:spPr>
            <a:xfrm rot="13866292" flipH="1">
              <a:off x="1867742" y="1799579"/>
              <a:ext cx="35027" cy="41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733" name="Google Shape;3331;p13"/>
            <p:cNvSpPr/>
            <p:nvPr/>
          </p:nvSpPr>
          <p:spPr>
            <a:xfrm rot="13866292" flipH="1">
              <a:off x="854466" y="552700"/>
              <a:ext cx="1286756" cy="1479408"/>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734" name="Google Shape;3332;p13"/>
            <p:cNvSpPr/>
            <p:nvPr/>
          </p:nvSpPr>
          <p:spPr>
            <a:xfrm rot="13866292" flipH="1">
              <a:off x="553725" y="821998"/>
              <a:ext cx="262816" cy="25685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35" name="Google Shape;3333;p13"/>
            <p:cNvSpPr/>
            <p:nvPr/>
          </p:nvSpPr>
          <p:spPr>
            <a:xfrm rot="13866292" flipH="1">
              <a:off x="765967" y="717939"/>
              <a:ext cx="411953" cy="19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36" name="Google Shape;3334;p13"/>
            <p:cNvSpPr/>
            <p:nvPr/>
          </p:nvSpPr>
          <p:spPr>
            <a:xfrm rot="13866292" flipH="1">
              <a:off x="1020326" y="514932"/>
              <a:ext cx="431777" cy="22765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37" name="Google Shape;3335;p13"/>
            <p:cNvSpPr/>
            <p:nvPr/>
          </p:nvSpPr>
          <p:spPr>
            <a:xfrm rot="13866292" flipH="1">
              <a:off x="1313228" y="546169"/>
              <a:ext cx="444503" cy="11167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38" name="Google Shape;3336;p13"/>
            <p:cNvSpPr/>
            <p:nvPr/>
          </p:nvSpPr>
          <p:spPr>
            <a:xfrm rot="13866292" flipH="1">
              <a:off x="423499" y="1193118"/>
              <a:ext cx="216827" cy="195977"/>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39" name="Google Shape;3337;p13"/>
            <p:cNvSpPr/>
            <p:nvPr/>
          </p:nvSpPr>
          <p:spPr>
            <a:xfrm rot="13866292" flipH="1">
              <a:off x="600431" y="1554639"/>
              <a:ext cx="156332" cy="403628"/>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40" name="Google Shape;3338;p13"/>
            <p:cNvSpPr/>
            <p:nvPr/>
          </p:nvSpPr>
          <p:spPr>
            <a:xfrm rot="13866292" flipH="1">
              <a:off x="1015740" y="1816393"/>
              <a:ext cx="224501" cy="496179"/>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41" name="Google Shape;3339;p13"/>
            <p:cNvSpPr/>
            <p:nvPr/>
          </p:nvSpPr>
          <p:spPr>
            <a:xfrm rot="13866292" flipH="1">
              <a:off x="1381295" y="1939233"/>
              <a:ext cx="146777" cy="328578"/>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42" name="Google Shape;3340;p13"/>
            <p:cNvSpPr/>
            <p:nvPr/>
          </p:nvSpPr>
          <p:spPr>
            <a:xfrm rot="13866292" flipH="1">
              <a:off x="1782124" y="1792126"/>
              <a:ext cx="123426" cy="33775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43" name="Google Shape;3341;p13"/>
            <p:cNvSpPr/>
            <p:nvPr/>
          </p:nvSpPr>
          <p:spPr>
            <a:xfrm rot="13866292" flipH="1">
              <a:off x="1958358" y="1469635"/>
              <a:ext cx="331077" cy="33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746" name="Google Shape;3342;p13"/>
            <p:cNvGrpSpPr/>
            <p:nvPr/>
          </p:nvGrpSpPr>
          <p:grpSpPr>
            <a:xfrm>
              <a:off x="1825688" y="815693"/>
              <a:ext cx="17859" cy="17860"/>
              <a:chOff x="0" y="0"/>
              <a:chExt cx="17858" cy="17858"/>
            </a:xfrm>
          </p:grpSpPr>
          <p:sp>
            <p:nvSpPr>
              <p:cNvPr id="1744" name="Line"/>
              <p:cNvSpPr/>
              <p:nvPr/>
            </p:nvSpPr>
            <p:spPr>
              <a:xfrm rot="13866292" flipH="1">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745" name="Line"/>
              <p:cNvSpPr/>
              <p:nvPr/>
            </p:nvSpPr>
            <p:spPr>
              <a:xfrm rot="13866292" flipH="1">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747" name="Google Shape;3343;p13"/>
            <p:cNvSpPr/>
            <p:nvPr/>
          </p:nvSpPr>
          <p:spPr>
            <a:xfrm rot="13866292" flipH="1">
              <a:off x="1756120" y="616666"/>
              <a:ext cx="279377" cy="21432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48" name="Google Shape;3344;p13"/>
            <p:cNvSpPr/>
            <p:nvPr/>
          </p:nvSpPr>
          <p:spPr>
            <a:xfrm rot="13866292" flipH="1">
              <a:off x="2056819" y="783126"/>
              <a:ext cx="220152" cy="135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49" name="Google Shape;3345;p13"/>
            <p:cNvSpPr/>
            <p:nvPr/>
          </p:nvSpPr>
          <p:spPr>
            <a:xfrm rot="13866292" flipH="1">
              <a:off x="2068121" y="1376811"/>
              <a:ext cx="268527" cy="583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0" name="Google Shape;3346;p13"/>
            <p:cNvSpPr/>
            <p:nvPr/>
          </p:nvSpPr>
          <p:spPr>
            <a:xfrm rot="13866292" flipH="1">
              <a:off x="1365812" y="427680"/>
              <a:ext cx="507028"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1" name="Google Shape;3347;p13"/>
            <p:cNvSpPr/>
            <p:nvPr/>
          </p:nvSpPr>
          <p:spPr>
            <a:xfrm rot="13866292" flipH="1">
              <a:off x="543320" y="1054752"/>
              <a:ext cx="241002" cy="140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2" name="Google Shape;3348;p13"/>
            <p:cNvSpPr/>
            <p:nvPr/>
          </p:nvSpPr>
          <p:spPr>
            <a:xfrm rot="13866292" flipH="1">
              <a:off x="511993" y="1439328"/>
              <a:ext cx="102863" cy="352753"/>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3" name="Google Shape;3349;p13"/>
            <p:cNvSpPr/>
            <p:nvPr/>
          </p:nvSpPr>
          <p:spPr>
            <a:xfrm rot="13866292" flipH="1">
              <a:off x="833255" y="1719970"/>
              <a:ext cx="135777" cy="465329"/>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4" name="Google Shape;3350;p13"/>
            <p:cNvSpPr/>
            <p:nvPr/>
          </p:nvSpPr>
          <p:spPr>
            <a:xfrm rot="13866292" flipH="1">
              <a:off x="1334345" y="1722916"/>
              <a:ext cx="118401" cy="257677"/>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5" name="Google Shape;3351;p13"/>
            <p:cNvSpPr/>
            <p:nvPr/>
          </p:nvSpPr>
          <p:spPr>
            <a:xfrm rot="13866292" flipH="1">
              <a:off x="1522703" y="1812782"/>
              <a:ext cx="248528" cy="356928"/>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6" name="Google Shape;3352;p13"/>
            <p:cNvSpPr/>
            <p:nvPr/>
          </p:nvSpPr>
          <p:spPr>
            <a:xfrm rot="13866292" flipH="1">
              <a:off x="1854256" y="1733236"/>
              <a:ext cx="191802" cy="1918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57" name="Google Shape;3353;p13"/>
            <p:cNvSpPr/>
            <p:nvPr/>
          </p:nvSpPr>
          <p:spPr>
            <a:xfrm rot="13866292" flipH="1">
              <a:off x="576283" y="359770"/>
              <a:ext cx="1530257" cy="1890510"/>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784" name="Google Shape;3354;p13"/>
          <p:cNvGrpSpPr/>
          <p:nvPr/>
        </p:nvGrpSpPr>
        <p:grpSpPr>
          <a:xfrm>
            <a:off x="7630809" y="-547535"/>
            <a:ext cx="2809766" cy="2773085"/>
            <a:chOff x="0" y="0"/>
            <a:chExt cx="2809765" cy="2773084"/>
          </a:xfrm>
        </p:grpSpPr>
        <p:sp>
          <p:nvSpPr>
            <p:cNvPr id="1759" name="Google Shape;3355;p13"/>
            <p:cNvSpPr/>
            <p:nvPr/>
          </p:nvSpPr>
          <p:spPr>
            <a:xfrm rot="14237333" flipH="1">
              <a:off x="435730" y="357615"/>
              <a:ext cx="1922682"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760" name="Google Shape;3356;p13"/>
            <p:cNvSpPr/>
            <p:nvPr/>
          </p:nvSpPr>
          <p:spPr>
            <a:xfrm rot="14237333" flipH="1">
              <a:off x="1531172" y="1421367"/>
              <a:ext cx="62551"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761" name="Google Shape;3357;p13"/>
            <p:cNvSpPr/>
            <p:nvPr/>
          </p:nvSpPr>
          <p:spPr>
            <a:xfrm rot="14237333" flipH="1">
              <a:off x="967352" y="264757"/>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2" name="Google Shape;3358;p13"/>
            <p:cNvSpPr/>
            <p:nvPr/>
          </p:nvSpPr>
          <p:spPr>
            <a:xfrm rot="14237333" flipH="1">
              <a:off x="1310221" y="241309"/>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3" name="Google Shape;3359;p13"/>
            <p:cNvSpPr/>
            <p:nvPr/>
          </p:nvSpPr>
          <p:spPr>
            <a:xfrm rot="14237333" flipH="1">
              <a:off x="1182192" y="346942"/>
              <a:ext cx="167098" cy="370248"/>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4" name="Google Shape;3360;p13"/>
            <p:cNvSpPr/>
            <p:nvPr/>
          </p:nvSpPr>
          <p:spPr>
            <a:xfrm rot="14237333" flipH="1">
              <a:off x="800422" y="818904"/>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5" name="Google Shape;3361;p13"/>
            <p:cNvSpPr/>
            <p:nvPr/>
          </p:nvSpPr>
          <p:spPr>
            <a:xfrm rot="14237333" flipH="1">
              <a:off x="796902" y="987312"/>
              <a:ext cx="145925" cy="34274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6" name="Google Shape;3362;p13"/>
            <p:cNvSpPr/>
            <p:nvPr/>
          </p:nvSpPr>
          <p:spPr>
            <a:xfrm rot="14237333" flipH="1">
              <a:off x="931135" y="663929"/>
              <a:ext cx="167625" cy="361098"/>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7" name="Google Shape;3363;p13"/>
            <p:cNvSpPr/>
            <p:nvPr/>
          </p:nvSpPr>
          <p:spPr>
            <a:xfrm rot="14237333" flipH="1">
              <a:off x="923324" y="1104961"/>
              <a:ext cx="112575"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8" name="Google Shape;3364;p13"/>
            <p:cNvSpPr/>
            <p:nvPr/>
          </p:nvSpPr>
          <p:spPr>
            <a:xfrm rot="14237333" flipH="1">
              <a:off x="916725" y="1352752"/>
              <a:ext cx="42730" cy="364423"/>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69" name="Google Shape;3365;p13"/>
            <p:cNvSpPr/>
            <p:nvPr/>
          </p:nvSpPr>
          <p:spPr>
            <a:xfrm rot="14237333" flipH="1">
              <a:off x="627350" y="1045263"/>
              <a:ext cx="194930" cy="491198"/>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0" name="Google Shape;3366;p13"/>
            <p:cNvSpPr/>
            <p:nvPr/>
          </p:nvSpPr>
          <p:spPr>
            <a:xfrm rot="14237333" flipH="1">
              <a:off x="635706" y="1235459"/>
              <a:ext cx="179300" cy="555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1" name="Google Shape;3367;p13"/>
            <p:cNvSpPr/>
            <p:nvPr/>
          </p:nvSpPr>
          <p:spPr>
            <a:xfrm rot="14237333" flipH="1">
              <a:off x="793777" y="1436400"/>
              <a:ext cx="8255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2" name="Google Shape;3368;p13"/>
            <p:cNvSpPr/>
            <p:nvPr/>
          </p:nvSpPr>
          <p:spPr>
            <a:xfrm rot="14237333" flipH="1">
              <a:off x="647243" y="210044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3" name="Google Shape;3369;p13"/>
            <p:cNvSpPr/>
            <p:nvPr/>
          </p:nvSpPr>
          <p:spPr>
            <a:xfrm rot="14237333" flipH="1">
              <a:off x="862680" y="1653423"/>
              <a:ext cx="75778" cy="501198"/>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4" name="Google Shape;3370;p13"/>
            <p:cNvSpPr/>
            <p:nvPr/>
          </p:nvSpPr>
          <p:spPr>
            <a:xfrm rot="14237333" flipH="1">
              <a:off x="1085105" y="510514"/>
              <a:ext cx="108400" cy="285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5" name="Google Shape;3371;p13"/>
            <p:cNvSpPr/>
            <p:nvPr/>
          </p:nvSpPr>
          <p:spPr>
            <a:xfrm rot="14237333" flipH="1">
              <a:off x="1000613" y="2084848"/>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6" name="Google Shape;3372;p13"/>
            <p:cNvSpPr/>
            <p:nvPr/>
          </p:nvSpPr>
          <p:spPr>
            <a:xfrm rot="14237333" flipH="1">
              <a:off x="1166439" y="2047246"/>
              <a:ext cx="401949" cy="215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7" name="Google Shape;3373;p13"/>
            <p:cNvSpPr/>
            <p:nvPr/>
          </p:nvSpPr>
          <p:spPr>
            <a:xfrm rot="14237333" flipH="1">
              <a:off x="1373569" y="1962428"/>
              <a:ext cx="517048"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8" name="Google Shape;3374;p13"/>
            <p:cNvSpPr/>
            <p:nvPr/>
          </p:nvSpPr>
          <p:spPr>
            <a:xfrm rot="14237333" flipH="1">
              <a:off x="1587851" y="1726386"/>
              <a:ext cx="324399" cy="80900"/>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9" name="Google Shape;3375;p13"/>
            <p:cNvSpPr/>
            <p:nvPr/>
          </p:nvSpPr>
          <p:spPr>
            <a:xfrm rot="14237333" flipH="1">
              <a:off x="1784674" y="1658795"/>
              <a:ext cx="298549" cy="54200"/>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80" name="Google Shape;3376;p13"/>
            <p:cNvSpPr/>
            <p:nvPr/>
          </p:nvSpPr>
          <p:spPr>
            <a:xfrm rot="14237333" flipH="1">
              <a:off x="1883522" y="1629037"/>
              <a:ext cx="439498" cy="32000"/>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81" name="Google Shape;3377;p13"/>
            <p:cNvSpPr/>
            <p:nvPr/>
          </p:nvSpPr>
          <p:spPr>
            <a:xfrm rot="14237333" flipH="1">
              <a:off x="1991549" y="1099507"/>
              <a:ext cx="387774" cy="71725"/>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82" name="Google Shape;3378;p13"/>
            <p:cNvSpPr/>
            <p:nvPr/>
          </p:nvSpPr>
          <p:spPr>
            <a:xfrm rot="14237333" flipH="1">
              <a:off x="2074886" y="942425"/>
              <a:ext cx="311899" cy="55025"/>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83" name="Google Shape;3379;p13"/>
            <p:cNvSpPr/>
            <p:nvPr/>
          </p:nvSpPr>
          <p:spPr>
            <a:xfrm rot="14237333" flipH="1">
              <a:off x="683837" y="245608"/>
              <a:ext cx="1672015" cy="1992238"/>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785" name="Title Text"/>
          <p:cNvSpPr txBox="1">
            <a:spLocks noGrp="1"/>
          </p:cNvSpPr>
          <p:nvPr>
            <p:ph type="title"/>
          </p:nvPr>
        </p:nvSpPr>
        <p:spPr>
          <a:xfrm>
            <a:off x="719999" y="630000"/>
            <a:ext cx="3697501" cy="546601"/>
          </a:xfrm>
          <a:prstGeom prst="rect">
            <a:avLst/>
          </a:prstGeom>
        </p:spPr>
        <p:txBody>
          <a:bodyPr>
            <a:normAutofit/>
          </a:bodyPr>
          <a:lstStyle/>
          <a:p>
            <a:r>
              <a:t>Title Text</a:t>
            </a:r>
          </a:p>
        </p:txBody>
      </p:sp>
      <p:sp>
        <p:nvSpPr>
          <p:cNvPr id="1786" name="Body Level One…"/>
          <p:cNvSpPr txBox="1">
            <a:spLocks noGrp="1"/>
          </p:cNvSpPr>
          <p:nvPr>
            <p:ph type="body" sz="quarter" idx="1"/>
          </p:nvPr>
        </p:nvSpPr>
        <p:spPr>
          <a:xfrm>
            <a:off x="3352374" y="1960024"/>
            <a:ext cx="1877701" cy="465301"/>
          </a:xfrm>
          <a:prstGeom prst="rect">
            <a:avLst/>
          </a:prstGeom>
        </p:spPr>
        <p:txBody>
          <a:bodyPr anchor="ctr">
            <a:normAutofit/>
          </a:bodyPr>
          <a:lstStyle>
            <a:lvl1pPr marL="342900" indent="-228600">
              <a:lnSpc>
                <a:spcPct val="100000"/>
              </a:lnSpc>
              <a:buClrTx/>
              <a:buSzTx/>
              <a:buFontTx/>
              <a:buNone/>
              <a:defRPr sz="1500" b="1">
                <a:solidFill>
                  <a:schemeClr val="accent2"/>
                </a:solidFill>
                <a:latin typeface="Martel"/>
                <a:ea typeface="Martel"/>
                <a:cs typeface="Martel"/>
                <a:sym typeface="Martel"/>
              </a:defRPr>
            </a:lvl1pPr>
            <a:lvl2pPr marL="342900" indent="254000">
              <a:lnSpc>
                <a:spcPct val="100000"/>
              </a:lnSpc>
              <a:buClrTx/>
              <a:buSzTx/>
              <a:buFontTx/>
              <a:buNone/>
              <a:defRPr sz="1500" b="1">
                <a:solidFill>
                  <a:schemeClr val="accent2"/>
                </a:solidFill>
                <a:latin typeface="Martel"/>
                <a:ea typeface="Martel"/>
                <a:cs typeface="Martel"/>
                <a:sym typeface="Martel"/>
              </a:defRPr>
            </a:lvl2pPr>
            <a:lvl3pPr marL="342900" indent="711200">
              <a:lnSpc>
                <a:spcPct val="100000"/>
              </a:lnSpc>
              <a:buClrTx/>
              <a:buSzTx/>
              <a:buFontTx/>
              <a:buNone/>
              <a:defRPr sz="1500" b="1">
                <a:solidFill>
                  <a:schemeClr val="accent2"/>
                </a:solidFill>
                <a:latin typeface="Martel"/>
                <a:ea typeface="Martel"/>
                <a:cs typeface="Martel"/>
                <a:sym typeface="Martel"/>
              </a:defRPr>
            </a:lvl3pPr>
            <a:lvl4pPr marL="342900" indent="1168400">
              <a:lnSpc>
                <a:spcPct val="100000"/>
              </a:lnSpc>
              <a:buClrTx/>
              <a:buSzTx/>
              <a:buFontTx/>
              <a:buNone/>
              <a:defRPr sz="1500" b="1">
                <a:solidFill>
                  <a:schemeClr val="accent2"/>
                </a:solidFill>
                <a:latin typeface="Martel"/>
                <a:ea typeface="Martel"/>
                <a:cs typeface="Martel"/>
                <a:sym typeface="Martel"/>
              </a:defRPr>
            </a:lvl4pPr>
            <a:lvl5pPr marL="342900" indent="1625600">
              <a:lnSpc>
                <a:spcPct val="100000"/>
              </a:lnSpc>
              <a:buClrTx/>
              <a:buSzTx/>
              <a:buFontTx/>
              <a:buNone/>
              <a:defRPr sz="1500" b="1">
                <a:solidFill>
                  <a:schemeClr val="accent2"/>
                </a:solidFill>
                <a:latin typeface="Martel"/>
                <a:ea typeface="Martel"/>
                <a:cs typeface="Martel"/>
                <a:sym typeface="Martel"/>
              </a:defRPr>
            </a:lvl5pPr>
          </a:lstStyle>
          <a:p>
            <a:r>
              <a:t>Body Level One</a:t>
            </a:r>
          </a:p>
          <a:p>
            <a:pPr lvl="1"/>
            <a:r>
              <a:t>Body Level Two</a:t>
            </a:r>
          </a:p>
          <a:p>
            <a:pPr lvl="2"/>
            <a:r>
              <a:t>Body Level Three</a:t>
            </a:r>
          </a:p>
          <a:p>
            <a:pPr lvl="3"/>
            <a:r>
              <a:t>Body Level Four</a:t>
            </a:r>
          </a:p>
          <a:p>
            <a:pPr lvl="4"/>
            <a:r>
              <a:t>Body Level Five</a:t>
            </a:r>
          </a:p>
        </p:txBody>
      </p:sp>
      <p:sp>
        <p:nvSpPr>
          <p:cNvPr id="17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USTOM_22">
    <p:spTree>
      <p:nvGrpSpPr>
        <p:cNvPr id="1" name=""/>
        <p:cNvGrpSpPr/>
        <p:nvPr/>
      </p:nvGrpSpPr>
      <p:grpSpPr>
        <a:xfrm>
          <a:off x="0" y="0"/>
          <a:ext cx="0" cy="0"/>
          <a:chOff x="0" y="0"/>
          <a:chExt cx="0" cy="0"/>
        </a:xfrm>
      </p:grpSpPr>
      <p:sp>
        <p:nvSpPr>
          <p:cNvPr id="1794" name="Google Shape;3468;p15"/>
          <p:cNvSpPr/>
          <p:nvPr/>
        </p:nvSpPr>
        <p:spPr>
          <a:xfrm flipH="1">
            <a:off x="719051" y="629999"/>
            <a:ext cx="7704001" cy="3883502"/>
          </a:xfrm>
          <a:prstGeom prst="rect">
            <a:avLst/>
          </a:prstGeom>
          <a:ln>
            <a:solidFill>
              <a:srgbClr val="000000"/>
            </a:solidFill>
          </a:ln>
        </p:spPr>
        <p:txBody>
          <a:bodyPr lIns="45719" rIns="45719" anchor="ctr"/>
          <a:lstStyle/>
          <a:p>
            <a:endParaRPr/>
          </a:p>
        </p:txBody>
      </p:sp>
      <p:grpSp>
        <p:nvGrpSpPr>
          <p:cNvPr id="1820" name="Google Shape;3469;p15"/>
          <p:cNvGrpSpPr/>
          <p:nvPr/>
        </p:nvGrpSpPr>
        <p:grpSpPr>
          <a:xfrm>
            <a:off x="-706842" y="1739333"/>
            <a:ext cx="2846845" cy="2683263"/>
            <a:chOff x="0" y="0"/>
            <a:chExt cx="2846844" cy="2683262"/>
          </a:xfrm>
        </p:grpSpPr>
        <p:sp>
          <p:nvSpPr>
            <p:cNvPr id="1795" name="Google Shape;3470;p15"/>
            <p:cNvSpPr/>
            <p:nvPr/>
          </p:nvSpPr>
          <p:spPr>
            <a:xfrm rot="7103540" flipH="1">
              <a:off x="510885" y="298670"/>
              <a:ext cx="1922668" cy="2085922"/>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796" name="Google Shape;3471;p15"/>
            <p:cNvSpPr/>
            <p:nvPr/>
          </p:nvSpPr>
          <p:spPr>
            <a:xfrm rot="7103540" flipH="1">
              <a:off x="1385431" y="1176290"/>
              <a:ext cx="62550"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797" name="Google Shape;3472;p15"/>
            <p:cNvSpPr/>
            <p:nvPr/>
          </p:nvSpPr>
          <p:spPr>
            <a:xfrm rot="7103540" flipH="1">
              <a:off x="530832" y="704774"/>
              <a:ext cx="1076586" cy="1470655"/>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98" name="Google Shape;3473;p15"/>
            <p:cNvSpPr/>
            <p:nvPr/>
          </p:nvSpPr>
          <p:spPr>
            <a:xfrm rot="7103540" flipH="1">
              <a:off x="509199" y="1696856"/>
              <a:ext cx="155924" cy="2868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99" name="Google Shape;3474;p15"/>
            <p:cNvSpPr/>
            <p:nvPr/>
          </p:nvSpPr>
          <p:spPr>
            <a:xfrm rot="7103540" flipH="1">
              <a:off x="691757" y="1691177"/>
              <a:ext cx="167097" cy="370245"/>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0" name="Google Shape;3475;p15"/>
            <p:cNvSpPr/>
            <p:nvPr/>
          </p:nvSpPr>
          <p:spPr>
            <a:xfrm rot="7103540" flipH="1">
              <a:off x="1318894" y="1760536"/>
              <a:ext cx="159365" cy="424446"/>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1" name="Google Shape;3476;p15"/>
            <p:cNvSpPr/>
            <p:nvPr/>
          </p:nvSpPr>
          <p:spPr>
            <a:xfrm rot="7103540" flipH="1">
              <a:off x="1442239" y="1748711"/>
              <a:ext cx="145924" cy="342747"/>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2" name="Google Shape;3477;p15"/>
            <p:cNvSpPr/>
            <p:nvPr/>
          </p:nvSpPr>
          <p:spPr>
            <a:xfrm rot="7103540" flipH="1">
              <a:off x="1086196" y="1764352"/>
              <a:ext cx="167624" cy="361096"/>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3" name="Google Shape;3478;p15"/>
            <p:cNvSpPr/>
            <p:nvPr/>
          </p:nvSpPr>
          <p:spPr>
            <a:xfrm rot="7103540" flipH="1">
              <a:off x="1554144" y="1519096"/>
              <a:ext cx="112575" cy="446145"/>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4" name="Google Shape;3479;p15"/>
            <p:cNvSpPr/>
            <p:nvPr/>
          </p:nvSpPr>
          <p:spPr>
            <a:xfrm rot="7103540" flipH="1">
              <a:off x="1790294" y="1496317"/>
              <a:ext cx="42730" cy="364421"/>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5" name="Google Shape;3480;p15"/>
            <p:cNvSpPr/>
            <p:nvPr/>
          </p:nvSpPr>
          <p:spPr>
            <a:xfrm rot="7103540" flipH="1">
              <a:off x="1603547" y="1737606"/>
              <a:ext cx="194928" cy="491194"/>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06" name="Google Shape;3481;p15"/>
            <p:cNvSpPr/>
            <p:nvPr/>
          </p:nvSpPr>
          <p:spPr>
            <a:xfrm rot="7103540" flipH="1">
              <a:off x="1805717" y="1597614"/>
              <a:ext cx="179299" cy="555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07" name="Google Shape;3482;p15"/>
            <p:cNvSpPr/>
            <p:nvPr/>
          </p:nvSpPr>
          <p:spPr>
            <a:xfrm rot="7103540" flipH="1">
              <a:off x="1976272" y="1405718"/>
              <a:ext cx="82549" cy="553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08" name="Google Shape;3483;p15"/>
            <p:cNvSpPr/>
            <p:nvPr/>
          </p:nvSpPr>
          <p:spPr>
            <a:xfrm rot="7103540" flipH="1">
              <a:off x="2447344" y="1638271"/>
              <a:ext cx="12701" cy="21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09" name="Google Shape;3484;p15"/>
            <p:cNvSpPr/>
            <p:nvPr/>
          </p:nvSpPr>
          <p:spPr>
            <a:xfrm rot="7103540" flipH="1">
              <a:off x="2115007" y="1282441"/>
              <a:ext cx="75778" cy="501194"/>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0" name="Google Shape;3485;p15"/>
            <p:cNvSpPr/>
            <p:nvPr/>
          </p:nvSpPr>
          <p:spPr>
            <a:xfrm rot="7103540" flipH="1">
              <a:off x="888179" y="1785901"/>
              <a:ext cx="108399" cy="2851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1" name="Google Shape;3486;p15"/>
            <p:cNvSpPr/>
            <p:nvPr/>
          </p:nvSpPr>
          <p:spPr>
            <a:xfrm rot="7103540" flipH="1">
              <a:off x="2140764" y="1026653"/>
              <a:ext cx="317722" cy="2593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2" name="Google Shape;3487;p15"/>
            <p:cNvSpPr/>
            <p:nvPr/>
          </p:nvSpPr>
          <p:spPr>
            <a:xfrm rot="7103540" flipH="1">
              <a:off x="1945903" y="895555"/>
              <a:ext cx="401945" cy="215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3" name="Google Shape;3488;p15"/>
            <p:cNvSpPr/>
            <p:nvPr/>
          </p:nvSpPr>
          <p:spPr>
            <a:xfrm rot="7103540" flipH="1">
              <a:off x="1648070" y="769411"/>
              <a:ext cx="517044"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4" name="Google Shape;3489;p15"/>
            <p:cNvSpPr/>
            <p:nvPr/>
          </p:nvSpPr>
          <p:spPr>
            <a:xfrm rot="7103540" flipH="1">
              <a:off x="1460102" y="815170"/>
              <a:ext cx="324396" cy="80899"/>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5" name="Google Shape;3490;p15"/>
            <p:cNvSpPr/>
            <p:nvPr/>
          </p:nvSpPr>
          <p:spPr>
            <a:xfrm rot="7103540" flipH="1">
              <a:off x="1313299" y="706632"/>
              <a:ext cx="298547" cy="54200"/>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6" name="Google Shape;3491;p15"/>
            <p:cNvSpPr/>
            <p:nvPr/>
          </p:nvSpPr>
          <p:spPr>
            <a:xfrm rot="7103540" flipH="1">
              <a:off x="1125233" y="589235"/>
              <a:ext cx="439495"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7" name="Google Shape;3492;p15"/>
            <p:cNvSpPr/>
            <p:nvPr/>
          </p:nvSpPr>
          <p:spPr>
            <a:xfrm rot="7103540" flipH="1">
              <a:off x="665184" y="743723"/>
              <a:ext cx="387771" cy="71725"/>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8" name="Google Shape;3493;p15"/>
            <p:cNvSpPr/>
            <p:nvPr/>
          </p:nvSpPr>
          <p:spPr>
            <a:xfrm rot="7103540" flipH="1">
              <a:off x="536349" y="792268"/>
              <a:ext cx="311897" cy="55025"/>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19" name="Google Shape;3494;p15"/>
            <p:cNvSpPr/>
            <p:nvPr/>
          </p:nvSpPr>
          <p:spPr>
            <a:xfrm rot="7103540" flipH="1">
              <a:off x="437814" y="314796"/>
              <a:ext cx="1672002" cy="1992224"/>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1821" name="Title Text"/>
          <p:cNvSpPr txBox="1">
            <a:spLocks noGrp="1"/>
          </p:cNvSpPr>
          <p:nvPr>
            <p:ph type="title"/>
          </p:nvPr>
        </p:nvSpPr>
        <p:spPr>
          <a:xfrm>
            <a:off x="3108474" y="1278724"/>
            <a:ext cx="2918701" cy="1069201"/>
          </a:xfrm>
          <a:prstGeom prst="rect">
            <a:avLst/>
          </a:prstGeom>
        </p:spPr>
        <p:txBody>
          <a:bodyPr>
            <a:normAutofit/>
          </a:bodyPr>
          <a:lstStyle>
            <a:lvl1pPr algn="ctr"/>
          </a:lstStyle>
          <a:p>
            <a:r>
              <a:t>Title Text</a:t>
            </a:r>
          </a:p>
        </p:txBody>
      </p:sp>
      <p:sp>
        <p:nvSpPr>
          <p:cNvPr id="1822" name="Body Level One…"/>
          <p:cNvSpPr txBox="1">
            <a:spLocks noGrp="1"/>
          </p:cNvSpPr>
          <p:nvPr>
            <p:ph type="body" sz="quarter" idx="1"/>
          </p:nvPr>
        </p:nvSpPr>
        <p:spPr>
          <a:xfrm>
            <a:off x="3116825" y="2425724"/>
            <a:ext cx="2918701" cy="1420202"/>
          </a:xfrm>
          <a:prstGeom prst="rect">
            <a:avLst/>
          </a:prstGeom>
        </p:spPr>
        <p:txBody>
          <a:bodyPr anchor="ctr">
            <a:normAutofit/>
          </a:bodyPr>
          <a:lstStyle>
            <a:lvl1pPr marL="342900" indent="-228600" algn="ctr">
              <a:lnSpc>
                <a:spcPct val="100000"/>
              </a:lnSpc>
              <a:buClrTx/>
              <a:buSzTx/>
              <a:buFontTx/>
              <a:buNone/>
            </a:lvl1pPr>
            <a:lvl2pPr marL="342900" indent="254000" algn="ctr">
              <a:lnSpc>
                <a:spcPct val="100000"/>
              </a:lnSpc>
              <a:buClrTx/>
              <a:buSzTx/>
              <a:buFontTx/>
              <a:buNone/>
            </a:lvl2pPr>
            <a:lvl3pPr marL="342900" indent="711200" algn="ctr">
              <a:lnSpc>
                <a:spcPct val="100000"/>
              </a:lnSpc>
              <a:buClrTx/>
              <a:buSzTx/>
              <a:buFontTx/>
              <a:buNone/>
            </a:lvl3pPr>
            <a:lvl4pPr marL="342900" indent="1168400" algn="ctr">
              <a:lnSpc>
                <a:spcPct val="100000"/>
              </a:lnSpc>
              <a:buClrTx/>
              <a:buSzTx/>
              <a:buFontTx/>
              <a:buNone/>
            </a:lvl4pPr>
            <a:lvl5pPr marL="342900" indent="1625600" algn="ctr">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grpSp>
        <p:nvGrpSpPr>
          <p:cNvPr id="1853" name="Google Shape;3497;p15"/>
          <p:cNvGrpSpPr/>
          <p:nvPr/>
        </p:nvGrpSpPr>
        <p:grpSpPr>
          <a:xfrm>
            <a:off x="292637" y="-1328518"/>
            <a:ext cx="2712449" cy="2672811"/>
            <a:chOff x="0" y="0"/>
            <a:chExt cx="2712448" cy="2672810"/>
          </a:xfrm>
        </p:grpSpPr>
        <p:grpSp>
          <p:nvGrpSpPr>
            <p:cNvPr id="1825" name="Google Shape;3498;p15"/>
            <p:cNvGrpSpPr/>
            <p:nvPr/>
          </p:nvGrpSpPr>
          <p:grpSpPr>
            <a:xfrm>
              <a:off x="2047443" y="772036"/>
              <a:ext cx="9885" cy="7975"/>
              <a:chOff x="0" y="0"/>
              <a:chExt cx="9884" cy="7974"/>
            </a:xfrm>
          </p:grpSpPr>
          <p:sp>
            <p:nvSpPr>
              <p:cNvPr id="1823" name="Line"/>
              <p:cNvSpPr/>
              <p:nvPr/>
            </p:nvSpPr>
            <p:spPr>
              <a:xfrm>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824" name="Line"/>
              <p:cNvSpPr/>
              <p:nvPr/>
            </p:nvSpPr>
            <p:spPr>
              <a:xfrm flipH="1" flipV="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826" name="Google Shape;3499;p15"/>
            <p:cNvSpPr/>
            <p:nvPr/>
          </p:nvSpPr>
          <p:spPr>
            <a:xfrm rot="7733709">
              <a:off x="464693" y="313100"/>
              <a:ext cx="1783062" cy="204661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27" name="Google Shape;3500;p15"/>
            <p:cNvSpPr/>
            <p:nvPr/>
          </p:nvSpPr>
          <p:spPr>
            <a:xfrm rot="7733709">
              <a:off x="809679" y="1799579"/>
              <a:ext cx="35026" cy="41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28" name="Google Shape;3501;p15"/>
            <p:cNvSpPr/>
            <p:nvPr/>
          </p:nvSpPr>
          <p:spPr>
            <a:xfrm rot="7733709">
              <a:off x="571226" y="552700"/>
              <a:ext cx="1286756" cy="1479408"/>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29" name="Google Shape;3502;p15"/>
            <p:cNvSpPr/>
            <p:nvPr/>
          </p:nvSpPr>
          <p:spPr>
            <a:xfrm rot="7733709">
              <a:off x="1895907" y="821998"/>
              <a:ext cx="262817" cy="25685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0" name="Google Shape;3503;p15"/>
            <p:cNvSpPr/>
            <p:nvPr/>
          </p:nvSpPr>
          <p:spPr>
            <a:xfrm rot="7733709">
              <a:off x="1534528" y="717939"/>
              <a:ext cx="411953" cy="19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1" name="Google Shape;3504;p15"/>
            <p:cNvSpPr/>
            <p:nvPr/>
          </p:nvSpPr>
          <p:spPr>
            <a:xfrm rot="7733709">
              <a:off x="1260345" y="514932"/>
              <a:ext cx="431777" cy="22765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2" name="Google Shape;3505;p15"/>
            <p:cNvSpPr/>
            <p:nvPr/>
          </p:nvSpPr>
          <p:spPr>
            <a:xfrm rot="7733709">
              <a:off x="954717" y="546169"/>
              <a:ext cx="444503" cy="11167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3" name="Google Shape;3506;p15"/>
            <p:cNvSpPr/>
            <p:nvPr/>
          </p:nvSpPr>
          <p:spPr>
            <a:xfrm rot="7733709">
              <a:off x="2072122" y="1193118"/>
              <a:ext cx="216827" cy="195977"/>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4" name="Google Shape;3507;p15"/>
            <p:cNvSpPr/>
            <p:nvPr/>
          </p:nvSpPr>
          <p:spPr>
            <a:xfrm rot="7733709">
              <a:off x="1955685" y="1554639"/>
              <a:ext cx="156332" cy="403628"/>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5" name="Google Shape;3508;p15"/>
            <p:cNvSpPr/>
            <p:nvPr/>
          </p:nvSpPr>
          <p:spPr>
            <a:xfrm rot="7733709">
              <a:off x="1472207" y="1816393"/>
              <a:ext cx="224501" cy="496179"/>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6" name="Google Shape;3509;p15"/>
            <p:cNvSpPr/>
            <p:nvPr/>
          </p:nvSpPr>
          <p:spPr>
            <a:xfrm rot="7733709">
              <a:off x="1184376" y="1939233"/>
              <a:ext cx="146776" cy="328578"/>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7" name="Google Shape;3510;p15"/>
            <p:cNvSpPr/>
            <p:nvPr/>
          </p:nvSpPr>
          <p:spPr>
            <a:xfrm rot="7733709">
              <a:off x="806897" y="1792126"/>
              <a:ext cx="123427" cy="33775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38" name="Google Shape;3511;p15"/>
            <p:cNvSpPr/>
            <p:nvPr/>
          </p:nvSpPr>
          <p:spPr>
            <a:xfrm rot="7733709">
              <a:off x="423012" y="1469635"/>
              <a:ext cx="331078" cy="33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1841" name="Google Shape;3512;p15"/>
            <p:cNvGrpSpPr/>
            <p:nvPr/>
          </p:nvGrpSpPr>
          <p:grpSpPr>
            <a:xfrm>
              <a:off x="868901" y="815693"/>
              <a:ext cx="17860" cy="17860"/>
              <a:chOff x="0" y="0"/>
              <a:chExt cx="17858" cy="17858"/>
            </a:xfrm>
          </p:grpSpPr>
          <p:sp>
            <p:nvSpPr>
              <p:cNvPr id="1839" name="Line"/>
              <p:cNvSpPr/>
              <p:nvPr/>
            </p:nvSpPr>
            <p:spPr>
              <a:xfrm rot="7733709">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1840" name="Line"/>
              <p:cNvSpPr/>
              <p:nvPr/>
            </p:nvSpPr>
            <p:spPr>
              <a:xfrm rot="7733709">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1842" name="Google Shape;3513;p15"/>
            <p:cNvSpPr/>
            <p:nvPr/>
          </p:nvSpPr>
          <p:spPr>
            <a:xfrm rot="7733709">
              <a:off x="676951" y="616666"/>
              <a:ext cx="279377" cy="21432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3" name="Google Shape;3514;p15"/>
            <p:cNvSpPr/>
            <p:nvPr/>
          </p:nvSpPr>
          <p:spPr>
            <a:xfrm rot="7733709">
              <a:off x="435477" y="783126"/>
              <a:ext cx="220152"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4" name="Google Shape;3515;p15"/>
            <p:cNvSpPr/>
            <p:nvPr/>
          </p:nvSpPr>
          <p:spPr>
            <a:xfrm rot="7733709">
              <a:off x="375800" y="1376811"/>
              <a:ext cx="268527"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5" name="Google Shape;3516;p15"/>
            <p:cNvSpPr/>
            <p:nvPr/>
          </p:nvSpPr>
          <p:spPr>
            <a:xfrm rot="7733709">
              <a:off x="839608" y="427680"/>
              <a:ext cx="507028"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6" name="Google Shape;3517;p15"/>
            <p:cNvSpPr/>
            <p:nvPr/>
          </p:nvSpPr>
          <p:spPr>
            <a:xfrm rot="7733709">
              <a:off x="1928126" y="1054752"/>
              <a:ext cx="241002" cy="140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7" name="Google Shape;3518;p15"/>
            <p:cNvSpPr/>
            <p:nvPr/>
          </p:nvSpPr>
          <p:spPr>
            <a:xfrm rot="7733709">
              <a:off x="2097591" y="1439328"/>
              <a:ext cx="102864" cy="352753"/>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8" name="Google Shape;3519;p15"/>
            <p:cNvSpPr/>
            <p:nvPr/>
          </p:nvSpPr>
          <p:spPr>
            <a:xfrm rot="7733709">
              <a:off x="1743416" y="1719971"/>
              <a:ext cx="135777" cy="465328"/>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49" name="Google Shape;3520;p15"/>
            <p:cNvSpPr/>
            <p:nvPr/>
          </p:nvSpPr>
          <p:spPr>
            <a:xfrm rot="7733709">
              <a:off x="1259702" y="1722916"/>
              <a:ext cx="118401" cy="257677"/>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50" name="Google Shape;3521;p15"/>
            <p:cNvSpPr/>
            <p:nvPr/>
          </p:nvSpPr>
          <p:spPr>
            <a:xfrm rot="7733709">
              <a:off x="941217" y="1812782"/>
              <a:ext cx="248527" cy="356928"/>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51" name="Google Shape;3522;p15"/>
            <p:cNvSpPr/>
            <p:nvPr/>
          </p:nvSpPr>
          <p:spPr>
            <a:xfrm rot="7733709">
              <a:off x="666390" y="1733236"/>
              <a:ext cx="191802" cy="1918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52" name="Google Shape;3523;p15"/>
            <p:cNvSpPr/>
            <p:nvPr/>
          </p:nvSpPr>
          <p:spPr>
            <a:xfrm rot="7733709">
              <a:off x="605907" y="359770"/>
              <a:ext cx="1530258" cy="1890510"/>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868" name="Google Shape;3524;p15"/>
          <p:cNvGrpSpPr/>
          <p:nvPr/>
        </p:nvGrpSpPr>
        <p:grpSpPr>
          <a:xfrm>
            <a:off x="-285047" y="1181764"/>
            <a:ext cx="2423143" cy="1623660"/>
            <a:chOff x="0" y="0"/>
            <a:chExt cx="2423141" cy="1623658"/>
          </a:xfrm>
        </p:grpSpPr>
        <p:sp>
          <p:nvSpPr>
            <p:cNvPr id="1854" name="Google Shape;3525;p15"/>
            <p:cNvSpPr/>
            <p:nvPr/>
          </p:nvSpPr>
          <p:spPr>
            <a:xfrm rot="5195671">
              <a:off x="467896" y="-357631"/>
              <a:ext cx="1487349" cy="2338921"/>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55" name="Google Shape;3526;p15"/>
            <p:cNvSpPr/>
            <p:nvPr/>
          </p:nvSpPr>
          <p:spPr>
            <a:xfrm rot="5195671">
              <a:off x="555846" y="-70843"/>
              <a:ext cx="1042366" cy="1710342"/>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56" name="Google Shape;3527;p15"/>
            <p:cNvSpPr/>
            <p:nvPr/>
          </p:nvSpPr>
          <p:spPr>
            <a:xfrm rot="5195671">
              <a:off x="1657389" y="941178"/>
              <a:ext cx="220968" cy="430286"/>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57" name="Google Shape;3528;p15"/>
            <p:cNvSpPr/>
            <p:nvPr/>
          </p:nvSpPr>
          <p:spPr>
            <a:xfrm rot="5195671">
              <a:off x="1248278" y="1156113"/>
              <a:ext cx="214319" cy="345214"/>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58" name="Google Shape;3529;p15"/>
            <p:cNvSpPr/>
            <p:nvPr/>
          </p:nvSpPr>
          <p:spPr>
            <a:xfrm rot="5195671">
              <a:off x="1066021" y="131206"/>
              <a:ext cx="295190" cy="366089"/>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59" name="Google Shape;3530;p15"/>
            <p:cNvSpPr/>
            <p:nvPr/>
          </p:nvSpPr>
          <p:spPr>
            <a:xfrm rot="5195671">
              <a:off x="604359" y="85427"/>
              <a:ext cx="308794" cy="331065"/>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60" name="Google Shape;3531;p15"/>
            <p:cNvSpPr/>
            <p:nvPr/>
          </p:nvSpPr>
          <p:spPr>
            <a:xfrm rot="5195671">
              <a:off x="1892431" y="207330"/>
              <a:ext cx="236881" cy="715477"/>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61" name="Google Shape;3532;p15"/>
            <p:cNvSpPr/>
            <p:nvPr/>
          </p:nvSpPr>
          <p:spPr>
            <a:xfrm rot="5195671">
              <a:off x="182758" y="998170"/>
              <a:ext cx="230993" cy="464485"/>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62" name="Google Shape;3533;p15"/>
            <p:cNvSpPr/>
            <p:nvPr/>
          </p:nvSpPr>
          <p:spPr>
            <a:xfrm rot="5195671">
              <a:off x="1311" y="356238"/>
              <a:ext cx="391938" cy="173970"/>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63" name="Google Shape;3534;p15"/>
            <p:cNvSpPr/>
            <p:nvPr/>
          </p:nvSpPr>
          <p:spPr>
            <a:xfrm rot="5195671">
              <a:off x="665554" y="1290156"/>
              <a:ext cx="196819" cy="27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64" name="Google Shape;3535;p15"/>
            <p:cNvSpPr/>
            <p:nvPr/>
          </p:nvSpPr>
          <p:spPr>
            <a:xfrm rot="5195671">
              <a:off x="1837542" y="584801"/>
              <a:ext cx="140461" cy="510333"/>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65" name="Google Shape;3536;p15"/>
            <p:cNvSpPr/>
            <p:nvPr/>
          </p:nvSpPr>
          <p:spPr>
            <a:xfrm rot="5195671">
              <a:off x="1355591" y="308420"/>
              <a:ext cx="336890" cy="617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66" name="Google Shape;3537;p15"/>
            <p:cNvSpPr/>
            <p:nvPr/>
          </p:nvSpPr>
          <p:spPr>
            <a:xfrm rot="5195671">
              <a:off x="186553" y="303634"/>
              <a:ext cx="649628" cy="337864"/>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67" name="Google Shape;3538;p15"/>
            <p:cNvSpPr/>
            <p:nvPr/>
          </p:nvSpPr>
          <p:spPr>
            <a:xfrm rot="5195671">
              <a:off x="481378" y="-212079"/>
              <a:ext cx="1400128" cy="2034707"/>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956" name="Google Shape;3539;p15"/>
          <p:cNvGrpSpPr/>
          <p:nvPr/>
        </p:nvGrpSpPr>
        <p:grpSpPr>
          <a:xfrm>
            <a:off x="185664" y="3857771"/>
            <a:ext cx="2646901" cy="1722051"/>
            <a:chOff x="0" y="0"/>
            <a:chExt cx="2646900" cy="1722049"/>
          </a:xfrm>
        </p:grpSpPr>
        <p:sp>
          <p:nvSpPr>
            <p:cNvPr id="1869" name="Google Shape;3540;p15"/>
            <p:cNvSpPr/>
            <p:nvPr/>
          </p:nvSpPr>
          <p:spPr>
            <a:xfrm rot="5400000" flipH="1">
              <a:off x="996537" y="552887"/>
              <a:ext cx="567076" cy="318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70" name="Google Shape;3541;p15"/>
            <p:cNvSpPr/>
            <p:nvPr/>
          </p:nvSpPr>
          <p:spPr>
            <a:xfrm rot="5400000" flipH="1">
              <a:off x="1628662" y="324387"/>
              <a:ext cx="510351" cy="2868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71" name="Google Shape;3542;p15"/>
            <p:cNvSpPr/>
            <p:nvPr/>
          </p:nvSpPr>
          <p:spPr>
            <a:xfrm rot="5400000" flipH="1">
              <a:off x="2064387" y="188037"/>
              <a:ext cx="366926" cy="206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72" name="Google Shape;3543;p15"/>
            <p:cNvSpPr/>
            <p:nvPr/>
          </p:nvSpPr>
          <p:spPr>
            <a:xfrm rot="5400000" flipH="1">
              <a:off x="2363375" y="5824"/>
              <a:ext cx="289351" cy="27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73" name="Google Shape;3544;p15"/>
            <p:cNvSpPr/>
            <p:nvPr/>
          </p:nvSpPr>
          <p:spPr>
            <a:xfrm rot="5400000" flipH="1">
              <a:off x="217587" y="735562"/>
              <a:ext cx="708026" cy="142501"/>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74" name="Google Shape;3545;p15"/>
            <p:cNvSpPr/>
            <p:nvPr/>
          </p:nvSpPr>
          <p:spPr>
            <a:xfrm rot="5400000" flipH="1">
              <a:off x="333287" y="677412"/>
              <a:ext cx="534551" cy="85326"/>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75" name="Google Shape;3546;p15"/>
            <p:cNvSpPr/>
            <p:nvPr/>
          </p:nvSpPr>
          <p:spPr>
            <a:xfrm rot="5400000" flipH="1">
              <a:off x="895225" y="655049"/>
              <a:ext cx="468651" cy="3260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76" name="Google Shape;3547;p15"/>
            <p:cNvSpPr/>
            <p:nvPr/>
          </p:nvSpPr>
          <p:spPr>
            <a:xfrm rot="5400000" flipH="1">
              <a:off x="1001537" y="655462"/>
              <a:ext cx="362751" cy="21932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77" name="Google Shape;3548;p15"/>
            <p:cNvSpPr/>
            <p:nvPr/>
          </p:nvSpPr>
          <p:spPr>
            <a:xfrm rot="5400000" flipH="1">
              <a:off x="1868412" y="194712"/>
              <a:ext cx="489526" cy="34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78" name="Google Shape;3549;p15"/>
            <p:cNvSpPr/>
            <p:nvPr/>
          </p:nvSpPr>
          <p:spPr>
            <a:xfrm rot="5400000" flipH="1">
              <a:off x="1980575" y="196799"/>
              <a:ext cx="379451" cy="22765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79" name="Google Shape;3550;p15"/>
            <p:cNvSpPr/>
            <p:nvPr/>
          </p:nvSpPr>
          <p:spPr>
            <a:xfrm rot="5400000" flipH="1">
              <a:off x="450725" y="612499"/>
              <a:ext cx="717201" cy="322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80" name="Google Shape;3551;p15"/>
            <p:cNvSpPr/>
            <p:nvPr/>
          </p:nvSpPr>
          <p:spPr>
            <a:xfrm rot="5400000" flipH="1">
              <a:off x="591662" y="583312"/>
              <a:ext cx="547076" cy="21100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1" name="Google Shape;3552;p15"/>
            <p:cNvSpPr/>
            <p:nvPr/>
          </p:nvSpPr>
          <p:spPr>
            <a:xfrm rot="5400000" flipH="1">
              <a:off x="374425" y="609574"/>
              <a:ext cx="553726" cy="365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2" name="Google Shape;3553;p15"/>
            <p:cNvSpPr/>
            <p:nvPr/>
          </p:nvSpPr>
          <p:spPr>
            <a:xfrm rot="5400000" flipH="1">
              <a:off x="442387" y="678387"/>
              <a:ext cx="487851" cy="295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83" name="Google Shape;3554;p15"/>
            <p:cNvSpPr/>
            <p:nvPr/>
          </p:nvSpPr>
          <p:spPr>
            <a:xfrm rot="5400000" flipH="1">
              <a:off x="141137" y="794512"/>
              <a:ext cx="662976" cy="94651"/>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4" name="Google Shape;3555;p15"/>
            <p:cNvSpPr/>
            <p:nvPr/>
          </p:nvSpPr>
          <p:spPr>
            <a:xfrm rot="5400000" flipH="1">
              <a:off x="183462" y="845587"/>
              <a:ext cx="567076" cy="85051"/>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85" name="Google Shape;3556;p15"/>
            <p:cNvSpPr/>
            <p:nvPr/>
          </p:nvSpPr>
          <p:spPr>
            <a:xfrm rot="5400000" flipH="1">
              <a:off x="696962" y="560587"/>
              <a:ext cx="722176" cy="279801"/>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6" name="Google Shape;3557;p15"/>
            <p:cNvSpPr/>
            <p:nvPr/>
          </p:nvSpPr>
          <p:spPr>
            <a:xfrm rot="5400000" flipH="1">
              <a:off x="742625" y="623349"/>
              <a:ext cx="612926" cy="2635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7" name="Google Shape;3558;p15"/>
            <p:cNvSpPr/>
            <p:nvPr/>
          </p:nvSpPr>
          <p:spPr>
            <a:xfrm rot="5400000" flipH="1">
              <a:off x="776800" y="665024"/>
              <a:ext cx="525376" cy="142626"/>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88" name="Google Shape;3559;p15"/>
            <p:cNvSpPr/>
            <p:nvPr/>
          </p:nvSpPr>
          <p:spPr>
            <a:xfrm rot="5400000" flipH="1">
              <a:off x="825175" y="713399"/>
              <a:ext cx="462826" cy="108426"/>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89" name="Google Shape;3560;p15"/>
            <p:cNvSpPr/>
            <p:nvPr/>
          </p:nvSpPr>
          <p:spPr>
            <a:xfrm rot="5400000" flipH="1">
              <a:off x="1163137" y="575587"/>
              <a:ext cx="517876" cy="157251"/>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90" name="Google Shape;3561;p15"/>
            <p:cNvSpPr/>
            <p:nvPr/>
          </p:nvSpPr>
          <p:spPr>
            <a:xfrm rot="5400000" flipH="1">
              <a:off x="1195012" y="613762"/>
              <a:ext cx="446151" cy="15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91" name="Google Shape;3562;p15"/>
            <p:cNvSpPr/>
            <p:nvPr/>
          </p:nvSpPr>
          <p:spPr>
            <a:xfrm rot="5400000" flipH="1">
              <a:off x="653450" y="709174"/>
              <a:ext cx="562076" cy="192776"/>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92" name="Google Shape;3563;p15"/>
            <p:cNvSpPr/>
            <p:nvPr/>
          </p:nvSpPr>
          <p:spPr>
            <a:xfrm rot="5400000" flipH="1">
              <a:off x="738425" y="881874"/>
              <a:ext cx="304401" cy="103401"/>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93" name="Google Shape;3564;p15"/>
            <p:cNvSpPr/>
            <p:nvPr/>
          </p:nvSpPr>
          <p:spPr>
            <a:xfrm rot="5400000" flipH="1">
              <a:off x="1497162" y="442537"/>
              <a:ext cx="494526" cy="149801"/>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94" name="Google Shape;3565;p15"/>
            <p:cNvSpPr/>
            <p:nvPr/>
          </p:nvSpPr>
          <p:spPr>
            <a:xfrm rot="5400000" flipH="1">
              <a:off x="1576137" y="588737"/>
              <a:ext cx="267676" cy="80901"/>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895" name="Google Shape;3566;p15"/>
            <p:cNvSpPr/>
            <p:nvPr/>
          </p:nvSpPr>
          <p:spPr>
            <a:xfrm rot="5400000" flipH="1">
              <a:off x="360925" y="703149"/>
              <a:ext cx="647976" cy="220676"/>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96" name="Google Shape;3567;p15"/>
            <p:cNvSpPr/>
            <p:nvPr/>
          </p:nvSpPr>
          <p:spPr>
            <a:xfrm rot="5400000" flipH="1">
              <a:off x="456987" y="901462"/>
              <a:ext cx="351076" cy="119251"/>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97" name="Google Shape;3568;p15"/>
            <p:cNvSpPr/>
            <p:nvPr/>
          </p:nvSpPr>
          <p:spPr>
            <a:xfrm rot="5400000" flipH="1">
              <a:off x="1766250" y="314374"/>
              <a:ext cx="445326" cy="225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898" name="Google Shape;3569;p15"/>
            <p:cNvSpPr/>
            <p:nvPr/>
          </p:nvSpPr>
          <p:spPr>
            <a:xfrm rot="5400000" flipH="1">
              <a:off x="1807125" y="396099"/>
              <a:ext cx="321876" cy="183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899" name="Google Shape;3570;p15"/>
            <p:cNvSpPr/>
            <p:nvPr/>
          </p:nvSpPr>
          <p:spPr>
            <a:xfrm rot="5400000" flipH="1">
              <a:off x="1244625" y="471574"/>
              <a:ext cx="562076" cy="284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00" name="Google Shape;3571;p15"/>
            <p:cNvSpPr/>
            <p:nvPr/>
          </p:nvSpPr>
          <p:spPr>
            <a:xfrm rot="5400000" flipH="1">
              <a:off x="1294250" y="575399"/>
              <a:ext cx="407801" cy="23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01" name="Google Shape;3572;p15"/>
            <p:cNvSpPr/>
            <p:nvPr/>
          </p:nvSpPr>
          <p:spPr>
            <a:xfrm rot="5400000" flipH="1">
              <a:off x="1943900" y="297699"/>
              <a:ext cx="340226" cy="170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02" name="Google Shape;3573;p15"/>
            <p:cNvSpPr/>
            <p:nvPr/>
          </p:nvSpPr>
          <p:spPr>
            <a:xfrm rot="5400000" flipH="1">
              <a:off x="1977237" y="360237"/>
              <a:ext cx="245176" cy="140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03" name="Google Shape;3574;p15"/>
            <p:cNvSpPr/>
            <p:nvPr/>
          </p:nvSpPr>
          <p:spPr>
            <a:xfrm rot="5400000" flipH="1">
              <a:off x="1384300" y="473674"/>
              <a:ext cx="426976" cy="153426"/>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04" name="Google Shape;3575;p15"/>
            <p:cNvSpPr/>
            <p:nvPr/>
          </p:nvSpPr>
          <p:spPr>
            <a:xfrm rot="5400000" flipH="1">
              <a:off x="1433825" y="522549"/>
              <a:ext cx="368601" cy="110701"/>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05" name="Google Shape;3576;p15"/>
            <p:cNvSpPr/>
            <p:nvPr/>
          </p:nvSpPr>
          <p:spPr>
            <a:xfrm rot="5400000" flipH="1">
              <a:off x="1042475" y="632024"/>
              <a:ext cx="521226" cy="106076"/>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06" name="Google Shape;3577;p15"/>
            <p:cNvSpPr/>
            <p:nvPr/>
          </p:nvSpPr>
          <p:spPr>
            <a:xfrm rot="5400000" flipH="1">
              <a:off x="1075750" y="675474"/>
              <a:ext cx="442001" cy="98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07" name="Google Shape;3578;p15"/>
            <p:cNvSpPr/>
            <p:nvPr/>
          </p:nvSpPr>
          <p:spPr>
            <a:xfrm rot="5400000" flipH="1">
              <a:off x="1361475" y="499024"/>
              <a:ext cx="521201" cy="106901"/>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08" name="Google Shape;3579;p15"/>
            <p:cNvSpPr/>
            <p:nvPr/>
          </p:nvSpPr>
          <p:spPr>
            <a:xfrm rot="5400000" flipH="1">
              <a:off x="1394737" y="543287"/>
              <a:ext cx="442001" cy="97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09" name="Google Shape;3580;p15"/>
            <p:cNvSpPr/>
            <p:nvPr/>
          </p:nvSpPr>
          <p:spPr>
            <a:xfrm rot="5400000" flipH="1">
              <a:off x="1690787" y="442387"/>
              <a:ext cx="371926" cy="75901"/>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10" name="Google Shape;3581;p15"/>
            <p:cNvSpPr/>
            <p:nvPr/>
          </p:nvSpPr>
          <p:spPr>
            <a:xfrm rot="5400000" flipH="1">
              <a:off x="1714962" y="474087"/>
              <a:ext cx="315226" cy="67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1" name="Google Shape;3582;p15"/>
            <p:cNvSpPr/>
            <p:nvPr/>
          </p:nvSpPr>
          <p:spPr>
            <a:xfrm rot="5400000" flipH="1">
              <a:off x="2194087" y="120887"/>
              <a:ext cx="329401" cy="211026"/>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12" name="Google Shape;3583;p15"/>
            <p:cNvSpPr/>
            <p:nvPr/>
          </p:nvSpPr>
          <p:spPr>
            <a:xfrm rot="5400000" flipH="1">
              <a:off x="2212837" y="158012"/>
              <a:ext cx="273526" cy="194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3" name="Google Shape;3584;p15"/>
            <p:cNvSpPr/>
            <p:nvPr/>
          </p:nvSpPr>
          <p:spPr>
            <a:xfrm rot="5400000" flipH="1">
              <a:off x="1133059" y="873709"/>
              <a:ext cx="250657" cy="60042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4" name="Google Shape;3585;p15"/>
            <p:cNvSpPr/>
            <p:nvPr/>
          </p:nvSpPr>
          <p:spPr>
            <a:xfrm rot="5400000" flipH="1">
              <a:off x="1931116" y="428585"/>
              <a:ext cx="75568" cy="583751"/>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5" name="Google Shape;3586;p15"/>
            <p:cNvSpPr/>
            <p:nvPr/>
          </p:nvSpPr>
          <p:spPr>
            <a:xfrm rot="5400000" flipH="1">
              <a:off x="2292758" y="259337"/>
              <a:ext cx="54459" cy="420326"/>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6" name="Google Shape;3587;p15"/>
            <p:cNvSpPr/>
            <p:nvPr/>
          </p:nvSpPr>
          <p:spPr>
            <a:xfrm rot="5400000" flipH="1">
              <a:off x="2374781" y="134831"/>
              <a:ext cx="133088" cy="381101"/>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7" name="Google Shape;3588;p15"/>
            <p:cNvSpPr/>
            <p:nvPr/>
          </p:nvSpPr>
          <p:spPr>
            <a:xfrm rot="5400000" flipH="1">
              <a:off x="549125" y="1102024"/>
              <a:ext cx="472851" cy="542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18" name="Google Shape;3589;p15"/>
            <p:cNvSpPr/>
            <p:nvPr/>
          </p:nvSpPr>
          <p:spPr>
            <a:xfrm rot="5400000" flipH="1">
              <a:off x="677562" y="1230462"/>
              <a:ext cx="373601" cy="38442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19" name="Google Shape;3590;p15"/>
            <p:cNvSpPr/>
            <p:nvPr/>
          </p:nvSpPr>
          <p:spPr>
            <a:xfrm rot="5400000" flipH="1">
              <a:off x="2043282" y="330382"/>
              <a:ext cx="113087" cy="58875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0" name="Google Shape;3591;p15"/>
            <p:cNvSpPr/>
            <p:nvPr/>
          </p:nvSpPr>
          <p:spPr>
            <a:xfrm rot="5400000" flipH="1">
              <a:off x="2138090" y="385165"/>
              <a:ext cx="71920" cy="440301"/>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1" name="Google Shape;3592;p15"/>
            <p:cNvSpPr/>
            <p:nvPr/>
          </p:nvSpPr>
          <p:spPr>
            <a:xfrm rot="5400000" flipH="1">
              <a:off x="750112" y="974437"/>
              <a:ext cx="366101" cy="69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2" name="Google Shape;3593;p15"/>
            <p:cNvSpPr/>
            <p:nvPr/>
          </p:nvSpPr>
          <p:spPr>
            <a:xfrm rot="5400000" flipH="1">
              <a:off x="877287" y="1101612"/>
              <a:ext cx="301876" cy="503701"/>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3" name="Google Shape;3594;p15"/>
            <p:cNvSpPr/>
            <p:nvPr/>
          </p:nvSpPr>
          <p:spPr>
            <a:xfrm rot="5400000" flipH="1">
              <a:off x="550387" y="1282562"/>
              <a:ext cx="602101" cy="27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4" name="Google Shape;3595;p15"/>
            <p:cNvSpPr/>
            <p:nvPr/>
          </p:nvSpPr>
          <p:spPr>
            <a:xfrm rot="5400000" flipH="1">
              <a:off x="587087" y="1246712"/>
              <a:ext cx="510351" cy="2585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5" name="Google Shape;3596;p15"/>
            <p:cNvSpPr/>
            <p:nvPr/>
          </p:nvSpPr>
          <p:spPr>
            <a:xfrm rot="5400000" flipH="1">
              <a:off x="338150" y="1217099"/>
              <a:ext cx="492851" cy="44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6" name="Google Shape;3597;p15"/>
            <p:cNvSpPr/>
            <p:nvPr/>
          </p:nvSpPr>
          <p:spPr>
            <a:xfrm rot="5400000" flipH="1">
              <a:off x="356500" y="1197924"/>
              <a:ext cx="410276" cy="396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7" name="Google Shape;3598;p15"/>
            <p:cNvSpPr/>
            <p:nvPr/>
          </p:nvSpPr>
          <p:spPr>
            <a:xfrm rot="5400000" flipH="1">
              <a:off x="1016550" y="935649"/>
              <a:ext cx="396126" cy="666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28" name="Google Shape;3599;p15"/>
            <p:cNvSpPr/>
            <p:nvPr/>
          </p:nvSpPr>
          <p:spPr>
            <a:xfrm rot="5400000" flipH="1">
              <a:off x="1014462" y="936912"/>
              <a:ext cx="320226" cy="58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9" name="Google Shape;3600;p15"/>
            <p:cNvSpPr/>
            <p:nvPr/>
          </p:nvSpPr>
          <p:spPr>
            <a:xfrm rot="5400000" flipH="1">
              <a:off x="872712" y="1162912"/>
              <a:ext cx="491176" cy="225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30" name="Google Shape;3601;p15"/>
            <p:cNvSpPr/>
            <p:nvPr/>
          </p:nvSpPr>
          <p:spPr>
            <a:xfrm rot="5400000" flipH="1">
              <a:off x="901887" y="1134537"/>
              <a:ext cx="420301" cy="214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31" name="Google Shape;3602;p15"/>
            <p:cNvSpPr/>
            <p:nvPr/>
          </p:nvSpPr>
          <p:spPr>
            <a:xfrm rot="5400000" flipH="1">
              <a:off x="1382606" y="719631"/>
              <a:ext cx="131013" cy="58457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32" name="Google Shape;3603;p15"/>
            <p:cNvSpPr/>
            <p:nvPr/>
          </p:nvSpPr>
          <p:spPr>
            <a:xfrm rot="5400000" flipH="1">
              <a:off x="1364300" y="738849"/>
              <a:ext cx="95901" cy="5145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33" name="Google Shape;3604;p15"/>
            <p:cNvSpPr/>
            <p:nvPr/>
          </p:nvSpPr>
          <p:spPr>
            <a:xfrm rot="5400000" flipH="1">
              <a:off x="833087" y="1018212"/>
              <a:ext cx="327726" cy="492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34" name="Google Shape;3605;p15"/>
            <p:cNvSpPr/>
            <p:nvPr/>
          </p:nvSpPr>
          <p:spPr>
            <a:xfrm rot="5400000" flipH="1">
              <a:off x="777625" y="1073674"/>
              <a:ext cx="193476" cy="247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35" name="Google Shape;3606;p15"/>
            <p:cNvSpPr/>
            <p:nvPr/>
          </p:nvSpPr>
          <p:spPr>
            <a:xfrm rot="5400000" flipH="1">
              <a:off x="1821492" y="563532"/>
              <a:ext cx="103016" cy="505351"/>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36" name="Google Shape;3607;p15"/>
            <p:cNvSpPr/>
            <p:nvPr/>
          </p:nvSpPr>
          <p:spPr>
            <a:xfrm rot="5400000" flipH="1">
              <a:off x="1712462" y="672562"/>
              <a:ext cx="80901" cy="2651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37" name="Google Shape;3608;p15"/>
            <p:cNvSpPr/>
            <p:nvPr/>
          </p:nvSpPr>
          <p:spPr>
            <a:xfrm rot="5400000" flipH="1">
              <a:off x="505775" y="1073674"/>
              <a:ext cx="376926" cy="569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38" name="Google Shape;3609;p15"/>
            <p:cNvSpPr/>
            <p:nvPr/>
          </p:nvSpPr>
          <p:spPr>
            <a:xfrm rot="5400000" flipH="1">
              <a:off x="441975" y="1138299"/>
              <a:ext cx="221826" cy="28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39" name="Google Shape;3610;p15"/>
            <p:cNvSpPr/>
            <p:nvPr/>
          </p:nvSpPr>
          <p:spPr>
            <a:xfrm rot="5400000" flipH="1">
              <a:off x="2064262" y="384987"/>
              <a:ext cx="71976" cy="497851"/>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0" name="Google Shape;3611;p15"/>
            <p:cNvSpPr/>
            <p:nvPr/>
          </p:nvSpPr>
          <p:spPr>
            <a:xfrm rot="5400000" flipH="1">
              <a:off x="2003512" y="446562"/>
              <a:ext cx="67551" cy="37027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41" name="Google Shape;3612;p15"/>
            <p:cNvSpPr/>
            <p:nvPr/>
          </p:nvSpPr>
          <p:spPr>
            <a:xfrm rot="5400000" flipH="1">
              <a:off x="1580008" y="663508"/>
              <a:ext cx="189859" cy="606276"/>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2" name="Google Shape;3613;p15"/>
            <p:cNvSpPr/>
            <p:nvPr/>
          </p:nvSpPr>
          <p:spPr>
            <a:xfrm rot="5400000" flipH="1">
              <a:off x="1537895" y="704795"/>
              <a:ext cx="126485" cy="460326"/>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43" name="Google Shape;3614;p15"/>
            <p:cNvSpPr/>
            <p:nvPr/>
          </p:nvSpPr>
          <p:spPr>
            <a:xfrm rot="5400000" flipH="1">
              <a:off x="2235662" y="321987"/>
              <a:ext cx="56076" cy="37945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4" name="Google Shape;3615;p15"/>
            <p:cNvSpPr/>
            <p:nvPr/>
          </p:nvSpPr>
          <p:spPr>
            <a:xfrm rot="5400000" flipH="1">
              <a:off x="2187387" y="368587"/>
              <a:ext cx="52551" cy="281026"/>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45" name="Google Shape;3616;p15"/>
            <p:cNvSpPr/>
            <p:nvPr/>
          </p:nvSpPr>
          <p:spPr>
            <a:xfrm rot="5400000" flipH="1">
              <a:off x="1619487" y="783887"/>
              <a:ext cx="311051" cy="32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6" name="Google Shape;3617;p15"/>
            <p:cNvSpPr/>
            <p:nvPr/>
          </p:nvSpPr>
          <p:spPr>
            <a:xfrm rot="5400000" flipH="1">
              <a:off x="1636175" y="769699"/>
              <a:ext cx="247676" cy="289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47" name="Google Shape;3618;p15"/>
            <p:cNvSpPr/>
            <p:nvPr/>
          </p:nvSpPr>
          <p:spPr>
            <a:xfrm rot="5400000" flipH="1">
              <a:off x="1232624" y="839849"/>
              <a:ext cx="185802" cy="499501"/>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8" name="Google Shape;3619;p15"/>
            <p:cNvSpPr/>
            <p:nvPr/>
          </p:nvSpPr>
          <p:spPr>
            <a:xfrm rot="5400000" flipH="1">
              <a:off x="1224287" y="851512"/>
              <a:ext cx="137426" cy="432801"/>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49" name="Google Shape;3620;p15"/>
            <p:cNvSpPr/>
            <p:nvPr/>
          </p:nvSpPr>
          <p:spPr>
            <a:xfrm rot="5400000" flipH="1">
              <a:off x="1650002" y="660126"/>
              <a:ext cx="161622" cy="507876"/>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50" name="Google Shape;3621;p15"/>
            <p:cNvSpPr/>
            <p:nvPr/>
          </p:nvSpPr>
          <p:spPr>
            <a:xfrm rot="5400000" flipH="1">
              <a:off x="1636073" y="671198"/>
              <a:ext cx="121929" cy="440326"/>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51" name="Google Shape;3622;p15"/>
            <p:cNvSpPr/>
            <p:nvPr/>
          </p:nvSpPr>
          <p:spPr>
            <a:xfrm rot="5400000" flipH="1">
              <a:off x="1925982" y="556657"/>
              <a:ext cx="115861" cy="361926"/>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52" name="Google Shape;3623;p15"/>
            <p:cNvSpPr/>
            <p:nvPr/>
          </p:nvSpPr>
          <p:spPr>
            <a:xfrm rot="5400000" flipH="1">
              <a:off x="1917232" y="565407"/>
              <a:ext cx="86661" cy="313576"/>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53" name="Google Shape;3624;p15"/>
            <p:cNvSpPr/>
            <p:nvPr/>
          </p:nvSpPr>
          <p:spPr>
            <a:xfrm rot="5400000" flipH="1">
              <a:off x="2346016" y="221991"/>
              <a:ext cx="63043" cy="39027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54" name="Google Shape;3625;p15"/>
            <p:cNvSpPr/>
            <p:nvPr/>
          </p:nvSpPr>
          <p:spPr>
            <a:xfrm rot="5400000" flipH="1">
              <a:off x="2321237" y="255587"/>
              <a:ext cx="54226" cy="33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55" name="Google Shape;3626;p15"/>
            <p:cNvSpPr/>
            <p:nvPr/>
          </p:nvSpPr>
          <p:spPr>
            <a:xfrm rot="5400000" flipH="1">
              <a:off x="712587" y="-451588"/>
              <a:ext cx="992376" cy="241755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982" name="Google Shape;3627;p15"/>
          <p:cNvGrpSpPr/>
          <p:nvPr/>
        </p:nvGrpSpPr>
        <p:grpSpPr>
          <a:xfrm>
            <a:off x="-967250" y="-433805"/>
            <a:ext cx="2809767" cy="2773085"/>
            <a:chOff x="0" y="0"/>
            <a:chExt cx="2809765" cy="2773084"/>
          </a:xfrm>
        </p:grpSpPr>
        <p:sp>
          <p:nvSpPr>
            <p:cNvPr id="1957" name="Google Shape;3628;p15"/>
            <p:cNvSpPr/>
            <p:nvPr/>
          </p:nvSpPr>
          <p:spPr>
            <a:xfrm rot="7362668">
              <a:off x="451354" y="357615"/>
              <a:ext cx="1922681"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58" name="Google Shape;3629;p15"/>
            <p:cNvSpPr/>
            <p:nvPr/>
          </p:nvSpPr>
          <p:spPr>
            <a:xfrm rot="7362668">
              <a:off x="1216043" y="1421367"/>
              <a:ext cx="62550"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59" name="Google Shape;3630;p15"/>
            <p:cNvSpPr/>
            <p:nvPr/>
          </p:nvSpPr>
          <p:spPr>
            <a:xfrm rot="7362668">
              <a:off x="765820" y="264758"/>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0" name="Google Shape;3631;p15"/>
            <p:cNvSpPr/>
            <p:nvPr/>
          </p:nvSpPr>
          <p:spPr>
            <a:xfrm rot="7362668">
              <a:off x="1343620" y="241309"/>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1" name="Google Shape;3632;p15"/>
            <p:cNvSpPr/>
            <p:nvPr/>
          </p:nvSpPr>
          <p:spPr>
            <a:xfrm rot="7362668">
              <a:off x="1460476" y="346942"/>
              <a:ext cx="167098" cy="370249"/>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2" name="Google Shape;3633;p15"/>
            <p:cNvSpPr/>
            <p:nvPr/>
          </p:nvSpPr>
          <p:spPr>
            <a:xfrm rot="7362668">
              <a:off x="1849978" y="818904"/>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3" name="Google Shape;3634;p15"/>
            <p:cNvSpPr/>
            <p:nvPr/>
          </p:nvSpPr>
          <p:spPr>
            <a:xfrm rot="7362668">
              <a:off x="1866938" y="987313"/>
              <a:ext cx="145925" cy="342748"/>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4" name="Google Shape;3635;p15"/>
            <p:cNvSpPr/>
            <p:nvPr/>
          </p:nvSpPr>
          <p:spPr>
            <a:xfrm rot="7362668">
              <a:off x="1711006" y="663929"/>
              <a:ext cx="167625" cy="361099"/>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5" name="Google Shape;3636;p15"/>
            <p:cNvSpPr/>
            <p:nvPr/>
          </p:nvSpPr>
          <p:spPr>
            <a:xfrm rot="7362668">
              <a:off x="1773866" y="1104962"/>
              <a:ext cx="112576"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6" name="Google Shape;3637;p15"/>
            <p:cNvSpPr/>
            <p:nvPr/>
          </p:nvSpPr>
          <p:spPr>
            <a:xfrm rot="7362668">
              <a:off x="1850311" y="1352752"/>
              <a:ext cx="42730" cy="364424"/>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67" name="Google Shape;3638;p15"/>
            <p:cNvSpPr/>
            <p:nvPr/>
          </p:nvSpPr>
          <p:spPr>
            <a:xfrm rot="7362668">
              <a:off x="1987486" y="1045263"/>
              <a:ext cx="194930" cy="491198"/>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68" name="Google Shape;3639;p15"/>
            <p:cNvSpPr/>
            <p:nvPr/>
          </p:nvSpPr>
          <p:spPr>
            <a:xfrm rot="7362668">
              <a:off x="1994760" y="1235459"/>
              <a:ext cx="179299" cy="555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69" name="Google Shape;3640;p15"/>
            <p:cNvSpPr/>
            <p:nvPr/>
          </p:nvSpPr>
          <p:spPr>
            <a:xfrm rot="7362668">
              <a:off x="1933438" y="1436400"/>
              <a:ext cx="82550" cy="5537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0" name="Google Shape;3641;p15"/>
            <p:cNvSpPr/>
            <p:nvPr/>
          </p:nvSpPr>
          <p:spPr>
            <a:xfrm rot="7362668">
              <a:off x="2149821" y="210044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1" name="Google Shape;3642;p15"/>
            <p:cNvSpPr/>
            <p:nvPr/>
          </p:nvSpPr>
          <p:spPr>
            <a:xfrm rot="7362668">
              <a:off x="1871307" y="1653424"/>
              <a:ext cx="75779" cy="501197"/>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2" name="Google Shape;3643;p15"/>
            <p:cNvSpPr/>
            <p:nvPr/>
          </p:nvSpPr>
          <p:spPr>
            <a:xfrm rot="7362668">
              <a:off x="1616261" y="510515"/>
              <a:ext cx="108400" cy="2851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3" name="Google Shape;3644;p15"/>
            <p:cNvSpPr/>
            <p:nvPr/>
          </p:nvSpPr>
          <p:spPr>
            <a:xfrm rot="7362668">
              <a:off x="1491428" y="2084848"/>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4" name="Google Shape;3645;p15"/>
            <p:cNvSpPr/>
            <p:nvPr/>
          </p:nvSpPr>
          <p:spPr>
            <a:xfrm rot="7362668">
              <a:off x="1241378" y="2047246"/>
              <a:ext cx="401948" cy="2151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5" name="Google Shape;3646;p15"/>
            <p:cNvSpPr/>
            <p:nvPr/>
          </p:nvSpPr>
          <p:spPr>
            <a:xfrm rot="7362668">
              <a:off x="919149" y="1962428"/>
              <a:ext cx="517047" cy="128051"/>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6" name="Google Shape;3647;p15"/>
            <p:cNvSpPr/>
            <p:nvPr/>
          </p:nvSpPr>
          <p:spPr>
            <a:xfrm rot="7362668">
              <a:off x="897516" y="1726386"/>
              <a:ext cx="324399" cy="80900"/>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7" name="Google Shape;3648;p15"/>
            <p:cNvSpPr/>
            <p:nvPr/>
          </p:nvSpPr>
          <p:spPr>
            <a:xfrm rot="7362668">
              <a:off x="726543" y="1658795"/>
              <a:ext cx="298549" cy="54200"/>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8" name="Google Shape;3649;p15"/>
            <p:cNvSpPr/>
            <p:nvPr/>
          </p:nvSpPr>
          <p:spPr>
            <a:xfrm rot="7362668">
              <a:off x="486745" y="1629037"/>
              <a:ext cx="439499" cy="32000"/>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9" name="Google Shape;3650;p15"/>
            <p:cNvSpPr/>
            <p:nvPr/>
          </p:nvSpPr>
          <p:spPr>
            <a:xfrm rot="7362668">
              <a:off x="430443" y="1099507"/>
              <a:ext cx="387773" cy="71725"/>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80" name="Google Shape;3651;p15"/>
            <p:cNvSpPr/>
            <p:nvPr/>
          </p:nvSpPr>
          <p:spPr>
            <a:xfrm rot="7362668">
              <a:off x="422981" y="942425"/>
              <a:ext cx="311899" cy="55025"/>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81" name="Google Shape;3652;p15"/>
            <p:cNvSpPr/>
            <p:nvPr/>
          </p:nvSpPr>
          <p:spPr>
            <a:xfrm rot="7362668">
              <a:off x="453914" y="245608"/>
              <a:ext cx="1672014" cy="1992238"/>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013" name="Google Shape;3653;p15"/>
          <p:cNvGrpSpPr/>
          <p:nvPr/>
        </p:nvGrpSpPr>
        <p:grpSpPr>
          <a:xfrm>
            <a:off x="-837633" y="3492398"/>
            <a:ext cx="2046601" cy="1783054"/>
            <a:chOff x="0" y="0"/>
            <a:chExt cx="2046600" cy="1783053"/>
          </a:xfrm>
        </p:grpSpPr>
        <p:grpSp>
          <p:nvGrpSpPr>
            <p:cNvPr id="1985" name="Google Shape;3654;p15"/>
            <p:cNvGrpSpPr/>
            <p:nvPr/>
          </p:nvGrpSpPr>
          <p:grpSpPr>
            <a:xfrm>
              <a:off x="1207047" y="18668"/>
              <a:ext cx="12701" cy="1"/>
              <a:chOff x="0" y="0"/>
              <a:chExt cx="12700" cy="0"/>
            </a:xfrm>
          </p:grpSpPr>
          <p:sp>
            <p:nvSpPr>
              <p:cNvPr id="1983" name="Line"/>
              <p:cNvSpPr/>
              <p:nvPr/>
            </p:nvSpPr>
            <p:spPr>
              <a:xfrm>
                <a:off x="0" y="0"/>
                <a:ext cx="12700" cy="1"/>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984" name="Line"/>
              <p:cNvSpPr/>
              <p:nvPr/>
            </p:nvSpPr>
            <p:spPr>
              <a:xfrm flipH="1" flipV="1">
                <a:off x="0" y="0"/>
                <a:ext cx="12701"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986" name="Google Shape;3655;p15"/>
            <p:cNvSpPr/>
            <p:nvPr/>
          </p:nvSpPr>
          <p:spPr>
            <a:xfrm rot="5400000">
              <a:off x="131773" y="-131774"/>
              <a:ext cx="1783054" cy="204660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87" name="Google Shape;3656;p15"/>
            <p:cNvSpPr/>
            <p:nvPr/>
          </p:nvSpPr>
          <p:spPr>
            <a:xfrm rot="5400000">
              <a:off x="897962" y="1579565"/>
              <a:ext cx="35026"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88" name="Google Shape;3657;p15"/>
            <p:cNvSpPr/>
            <p:nvPr/>
          </p:nvSpPr>
          <p:spPr>
            <a:xfrm rot="5400000">
              <a:off x="242074" y="206502"/>
              <a:ext cx="1286751" cy="1479401"/>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89" name="Google Shape;3658;p15"/>
            <p:cNvSpPr/>
            <p:nvPr/>
          </p:nvSpPr>
          <p:spPr>
            <a:xfrm rot="5400000">
              <a:off x="1171842" y="41320"/>
              <a:ext cx="262816" cy="25685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0" name="Google Shape;3659;p15"/>
            <p:cNvSpPr/>
            <p:nvPr/>
          </p:nvSpPr>
          <p:spPr>
            <a:xfrm rot="5400000">
              <a:off x="790387" y="146890"/>
              <a:ext cx="411951" cy="198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1" name="Google Shape;3660;p15"/>
            <p:cNvSpPr/>
            <p:nvPr/>
          </p:nvSpPr>
          <p:spPr>
            <a:xfrm rot="5400000">
              <a:off x="456488" y="151591"/>
              <a:ext cx="431774" cy="227651"/>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2" name="Google Shape;3661;p15"/>
            <p:cNvSpPr/>
            <p:nvPr/>
          </p:nvSpPr>
          <p:spPr>
            <a:xfrm rot="5400000">
              <a:off x="200412" y="376665"/>
              <a:ext cx="444501" cy="11167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3" name="Google Shape;3662;p15"/>
            <p:cNvSpPr/>
            <p:nvPr/>
          </p:nvSpPr>
          <p:spPr>
            <a:xfrm rot="5400000">
              <a:off x="1527999" y="240703"/>
              <a:ext cx="216826" cy="195976"/>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4" name="Google Shape;3663;p15"/>
            <p:cNvSpPr/>
            <p:nvPr/>
          </p:nvSpPr>
          <p:spPr>
            <a:xfrm rot="5400000">
              <a:off x="1736272" y="591155"/>
              <a:ext cx="156331" cy="40362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5" name="Google Shape;3664;p15"/>
            <p:cNvSpPr/>
            <p:nvPr/>
          </p:nvSpPr>
          <p:spPr>
            <a:xfrm rot="5400000">
              <a:off x="1545837" y="1066789"/>
              <a:ext cx="224500" cy="496176"/>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6" name="Google Shape;3665;p15"/>
            <p:cNvSpPr/>
            <p:nvPr/>
          </p:nvSpPr>
          <p:spPr>
            <a:xfrm rot="5400000">
              <a:off x="1354949" y="1386103"/>
              <a:ext cx="146776" cy="328576"/>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7" name="Google Shape;3666;p15"/>
            <p:cNvSpPr/>
            <p:nvPr/>
          </p:nvSpPr>
          <p:spPr>
            <a:xfrm rot="5400000">
              <a:off x="974262" y="1514940"/>
              <a:ext cx="123426" cy="337751"/>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8" name="Google Shape;3667;p15"/>
            <p:cNvSpPr/>
            <p:nvPr/>
          </p:nvSpPr>
          <p:spPr>
            <a:xfrm rot="5400000">
              <a:off x="449712" y="1439890"/>
              <a:ext cx="331076" cy="336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2001" name="Google Shape;3668;p15"/>
            <p:cNvGrpSpPr/>
            <p:nvPr/>
          </p:nvGrpSpPr>
          <p:grpSpPr>
            <a:xfrm>
              <a:off x="323274" y="787240"/>
              <a:ext cx="12701" cy="12701"/>
              <a:chOff x="0" y="0"/>
              <a:chExt cx="12700" cy="12700"/>
            </a:xfrm>
          </p:grpSpPr>
          <p:sp>
            <p:nvSpPr>
              <p:cNvPr id="1999" name="Line"/>
              <p:cNvSpPr/>
              <p:nvPr/>
            </p:nvSpPr>
            <p:spPr>
              <a:xfrm rot="54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2000" name="Line"/>
              <p:cNvSpPr/>
              <p:nvPr/>
            </p:nvSpPr>
            <p:spPr>
              <a:xfrm rot="54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2002" name="Google Shape;3669;p15"/>
            <p:cNvSpPr/>
            <p:nvPr/>
          </p:nvSpPr>
          <p:spPr>
            <a:xfrm rot="5400000">
              <a:off x="79024" y="646403"/>
              <a:ext cx="279376" cy="214326"/>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3" name="Google Shape;3670;p15"/>
            <p:cNvSpPr/>
            <p:nvPr/>
          </p:nvSpPr>
          <p:spPr>
            <a:xfrm rot="5400000">
              <a:off x="-22701" y="954953"/>
              <a:ext cx="220151"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4" name="Google Shape;3671;p15"/>
            <p:cNvSpPr/>
            <p:nvPr/>
          </p:nvSpPr>
          <p:spPr>
            <a:xfrm rot="5400000">
              <a:off x="274174" y="1447803"/>
              <a:ext cx="268526"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5" name="Google Shape;3672;p15"/>
            <p:cNvSpPr/>
            <p:nvPr/>
          </p:nvSpPr>
          <p:spPr>
            <a:xfrm rot="5400000">
              <a:off x="48299" y="330453"/>
              <a:ext cx="507026"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6" name="Google Shape;3673;p15"/>
            <p:cNvSpPr/>
            <p:nvPr/>
          </p:nvSpPr>
          <p:spPr>
            <a:xfrm rot="5400000">
              <a:off x="1309087" y="221940"/>
              <a:ext cx="241001" cy="140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7" name="Google Shape;3674;p15"/>
            <p:cNvSpPr/>
            <p:nvPr/>
          </p:nvSpPr>
          <p:spPr>
            <a:xfrm rot="5400000">
              <a:off x="1764268" y="434734"/>
              <a:ext cx="102863" cy="352751"/>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8" name="Google Shape;3675;p15"/>
            <p:cNvSpPr/>
            <p:nvPr/>
          </p:nvSpPr>
          <p:spPr>
            <a:xfrm rot="5400000">
              <a:off x="1696524" y="852728"/>
              <a:ext cx="135777" cy="465326"/>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09" name="Google Shape;3676;p15"/>
            <p:cNvSpPr/>
            <p:nvPr/>
          </p:nvSpPr>
          <p:spPr>
            <a:xfrm rot="5400000">
              <a:off x="1258637" y="1187215"/>
              <a:ext cx="118401" cy="257676"/>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0" name="Google Shape;3677;p15"/>
            <p:cNvSpPr/>
            <p:nvPr/>
          </p:nvSpPr>
          <p:spPr>
            <a:xfrm rot="5400000">
              <a:off x="1083924" y="1405278"/>
              <a:ext cx="248526" cy="356926"/>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1" name="Google Shape;3678;p15"/>
            <p:cNvSpPr/>
            <p:nvPr/>
          </p:nvSpPr>
          <p:spPr>
            <a:xfrm rot="5400000">
              <a:off x="774537" y="1552040"/>
              <a:ext cx="191801"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2" name="Google Shape;3679;p15"/>
            <p:cNvSpPr/>
            <p:nvPr/>
          </p:nvSpPr>
          <p:spPr>
            <a:xfrm rot="5400000">
              <a:off x="249999" y="-87448"/>
              <a:ext cx="1530251" cy="1890502"/>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039" name="Google Shape;3680;p15"/>
          <p:cNvGrpSpPr/>
          <p:nvPr/>
        </p:nvGrpSpPr>
        <p:grpSpPr>
          <a:xfrm>
            <a:off x="7003048" y="713878"/>
            <a:ext cx="2846845" cy="2683263"/>
            <a:chOff x="0" y="0"/>
            <a:chExt cx="2846844" cy="2683262"/>
          </a:xfrm>
        </p:grpSpPr>
        <p:sp>
          <p:nvSpPr>
            <p:cNvPr id="2014" name="Google Shape;3681;p15"/>
            <p:cNvSpPr/>
            <p:nvPr/>
          </p:nvSpPr>
          <p:spPr>
            <a:xfrm rot="17903540" flipH="1">
              <a:off x="413291" y="298670"/>
              <a:ext cx="1922668" cy="2085922"/>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15" name="Google Shape;3682;p15"/>
            <p:cNvSpPr/>
            <p:nvPr/>
          </p:nvSpPr>
          <p:spPr>
            <a:xfrm rot="17903540" flipH="1">
              <a:off x="1398863" y="1492796"/>
              <a:ext cx="62550"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16" name="Google Shape;3683;p15"/>
            <p:cNvSpPr/>
            <p:nvPr/>
          </p:nvSpPr>
          <p:spPr>
            <a:xfrm rot="17903540" flipH="1">
              <a:off x="1239426" y="507833"/>
              <a:ext cx="1076586" cy="147065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7" name="Google Shape;3684;p15"/>
            <p:cNvSpPr/>
            <p:nvPr/>
          </p:nvSpPr>
          <p:spPr>
            <a:xfrm rot="17903540" flipH="1">
              <a:off x="2181721" y="699535"/>
              <a:ext cx="155924" cy="2868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8" name="Google Shape;3685;p15"/>
            <p:cNvSpPr/>
            <p:nvPr/>
          </p:nvSpPr>
          <p:spPr>
            <a:xfrm rot="17903540" flipH="1">
              <a:off x="1987990" y="621840"/>
              <a:ext cx="167097" cy="370246"/>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19" name="Google Shape;3686;p15"/>
            <p:cNvSpPr/>
            <p:nvPr/>
          </p:nvSpPr>
          <p:spPr>
            <a:xfrm rot="17903540" flipH="1">
              <a:off x="1368585" y="498281"/>
              <a:ext cx="159365" cy="424445"/>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20" name="Google Shape;3687;p15"/>
            <p:cNvSpPr/>
            <p:nvPr/>
          </p:nvSpPr>
          <p:spPr>
            <a:xfrm rot="17903540" flipH="1">
              <a:off x="1258681" y="591805"/>
              <a:ext cx="145924" cy="342746"/>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21" name="Google Shape;3688;p15"/>
            <p:cNvSpPr/>
            <p:nvPr/>
          </p:nvSpPr>
          <p:spPr>
            <a:xfrm rot="17903540" flipH="1">
              <a:off x="1593024" y="557814"/>
              <a:ext cx="167624" cy="361096"/>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22" name="Google Shape;3689;p15"/>
            <p:cNvSpPr/>
            <p:nvPr/>
          </p:nvSpPr>
          <p:spPr>
            <a:xfrm rot="17903540" flipH="1">
              <a:off x="1180125" y="718021"/>
              <a:ext cx="112575" cy="446145"/>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23" name="Google Shape;3690;p15"/>
            <p:cNvSpPr/>
            <p:nvPr/>
          </p:nvSpPr>
          <p:spPr>
            <a:xfrm rot="17903540" flipH="1">
              <a:off x="1013820" y="822524"/>
              <a:ext cx="42730" cy="364421"/>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24" name="Google Shape;3691;p15"/>
            <p:cNvSpPr/>
            <p:nvPr/>
          </p:nvSpPr>
          <p:spPr>
            <a:xfrm rot="17903540" flipH="1">
              <a:off x="1048369" y="454462"/>
              <a:ext cx="194929" cy="491194"/>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5" name="Google Shape;3692;p15"/>
            <p:cNvSpPr/>
            <p:nvPr/>
          </p:nvSpPr>
          <p:spPr>
            <a:xfrm rot="17903540" flipH="1">
              <a:off x="861828" y="530256"/>
              <a:ext cx="179299" cy="555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6" name="Google Shape;3693;p15"/>
            <p:cNvSpPr/>
            <p:nvPr/>
          </p:nvSpPr>
          <p:spPr>
            <a:xfrm rot="17903540" flipH="1">
              <a:off x="788023" y="723826"/>
              <a:ext cx="82550" cy="553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7" name="Google Shape;3694;p15"/>
            <p:cNvSpPr/>
            <p:nvPr/>
          </p:nvSpPr>
          <p:spPr>
            <a:xfrm rot="17903540" flipH="1">
              <a:off x="386799" y="1023316"/>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8" name="Google Shape;3695;p15"/>
            <p:cNvSpPr/>
            <p:nvPr/>
          </p:nvSpPr>
          <p:spPr>
            <a:xfrm rot="17903540" flipH="1">
              <a:off x="656059" y="899628"/>
              <a:ext cx="75778" cy="501194"/>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9" name="Google Shape;3696;p15"/>
            <p:cNvSpPr/>
            <p:nvPr/>
          </p:nvSpPr>
          <p:spPr>
            <a:xfrm rot="17903540" flipH="1">
              <a:off x="1850266" y="612165"/>
              <a:ext cx="108399" cy="2851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0" name="Google Shape;3697;p15"/>
            <p:cNvSpPr/>
            <p:nvPr/>
          </p:nvSpPr>
          <p:spPr>
            <a:xfrm rot="17903540" flipH="1">
              <a:off x="388358" y="1397262"/>
              <a:ext cx="317722" cy="2593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1" name="Google Shape;3698;p15"/>
            <p:cNvSpPr/>
            <p:nvPr/>
          </p:nvSpPr>
          <p:spPr>
            <a:xfrm rot="17903540" flipH="1">
              <a:off x="498996" y="1572559"/>
              <a:ext cx="401945" cy="215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2" name="Google Shape;3699;p15"/>
            <p:cNvSpPr/>
            <p:nvPr/>
          </p:nvSpPr>
          <p:spPr>
            <a:xfrm rot="17903540" flipH="1">
              <a:off x="681731" y="1785802"/>
              <a:ext cx="517043" cy="128049"/>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3" name="Google Shape;3700;p15"/>
            <p:cNvSpPr/>
            <p:nvPr/>
          </p:nvSpPr>
          <p:spPr>
            <a:xfrm rot="17903540" flipH="1">
              <a:off x="1062346" y="1787193"/>
              <a:ext cx="324397" cy="80900"/>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4" name="Google Shape;3701;p15"/>
            <p:cNvSpPr/>
            <p:nvPr/>
          </p:nvSpPr>
          <p:spPr>
            <a:xfrm rot="17903540" flipH="1">
              <a:off x="1234998" y="1922430"/>
              <a:ext cx="298547"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5" name="Google Shape;3702;p15"/>
            <p:cNvSpPr/>
            <p:nvPr/>
          </p:nvSpPr>
          <p:spPr>
            <a:xfrm rot="17903540" flipH="1">
              <a:off x="1282116" y="2062027"/>
              <a:ext cx="439495" cy="32000"/>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6" name="Google Shape;3703;p15"/>
            <p:cNvSpPr/>
            <p:nvPr/>
          </p:nvSpPr>
          <p:spPr>
            <a:xfrm rot="17903540" flipH="1">
              <a:off x="1793890" y="1867814"/>
              <a:ext cx="387770" cy="71725"/>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7" name="Google Shape;3704;p15"/>
            <p:cNvSpPr/>
            <p:nvPr/>
          </p:nvSpPr>
          <p:spPr>
            <a:xfrm rot="17903540" flipH="1">
              <a:off x="1998598" y="1835969"/>
              <a:ext cx="311897" cy="55025"/>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38" name="Google Shape;3705;p15"/>
            <p:cNvSpPr/>
            <p:nvPr/>
          </p:nvSpPr>
          <p:spPr>
            <a:xfrm rot="17903540" flipH="1">
              <a:off x="737028" y="376243"/>
              <a:ext cx="1672003" cy="1992223"/>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070" name="Google Shape;3706;p15"/>
          <p:cNvGrpSpPr/>
          <p:nvPr/>
        </p:nvGrpSpPr>
        <p:grpSpPr>
          <a:xfrm>
            <a:off x="6137965" y="3792181"/>
            <a:ext cx="2712449" cy="2672811"/>
            <a:chOff x="0" y="0"/>
            <a:chExt cx="2712448" cy="2672810"/>
          </a:xfrm>
        </p:grpSpPr>
        <p:grpSp>
          <p:nvGrpSpPr>
            <p:cNvPr id="2042" name="Google Shape;3707;p15"/>
            <p:cNvGrpSpPr/>
            <p:nvPr/>
          </p:nvGrpSpPr>
          <p:grpSpPr>
            <a:xfrm>
              <a:off x="656390" y="1892800"/>
              <a:ext cx="9885" cy="7975"/>
              <a:chOff x="0" y="0"/>
              <a:chExt cx="9884" cy="7974"/>
            </a:xfrm>
          </p:grpSpPr>
          <p:sp>
            <p:nvSpPr>
              <p:cNvPr id="2040" name="Line"/>
              <p:cNvSpPr/>
              <p:nvPr/>
            </p:nvSpPr>
            <p:spPr>
              <a:xfrm flipH="1" flipV="1">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2041" name="Line"/>
              <p:cNvSpPr/>
              <p:nvPr/>
            </p:nvSpPr>
            <p:spPr>
              <a:xfrm>
                <a:off x="0" y="0"/>
                <a:ext cx="9885" cy="797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2043" name="Google Shape;3708;p15"/>
            <p:cNvSpPr/>
            <p:nvPr/>
          </p:nvSpPr>
          <p:spPr>
            <a:xfrm rot="18533708">
              <a:off x="464693" y="313100"/>
              <a:ext cx="1783062" cy="204661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44" name="Google Shape;3709;p15"/>
            <p:cNvSpPr/>
            <p:nvPr/>
          </p:nvSpPr>
          <p:spPr>
            <a:xfrm rot="18533708">
              <a:off x="1867742" y="831530"/>
              <a:ext cx="35027"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45" name="Google Shape;3710;p15"/>
            <p:cNvSpPr/>
            <p:nvPr/>
          </p:nvSpPr>
          <p:spPr>
            <a:xfrm rot="18533708">
              <a:off x="854466" y="640702"/>
              <a:ext cx="1286756" cy="1479409"/>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46" name="Google Shape;3711;p15"/>
            <p:cNvSpPr/>
            <p:nvPr/>
          </p:nvSpPr>
          <p:spPr>
            <a:xfrm rot="18533708">
              <a:off x="553724" y="1593960"/>
              <a:ext cx="262817" cy="256852"/>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47" name="Google Shape;3712;p15"/>
            <p:cNvSpPr/>
            <p:nvPr/>
          </p:nvSpPr>
          <p:spPr>
            <a:xfrm rot="18533708">
              <a:off x="765967" y="1756394"/>
              <a:ext cx="411953" cy="1984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48" name="Google Shape;3713;p15"/>
            <p:cNvSpPr/>
            <p:nvPr/>
          </p:nvSpPr>
          <p:spPr>
            <a:xfrm rot="18533708">
              <a:off x="1020326" y="1930227"/>
              <a:ext cx="431777" cy="227652"/>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49" name="Google Shape;3714;p15"/>
            <p:cNvSpPr/>
            <p:nvPr/>
          </p:nvSpPr>
          <p:spPr>
            <a:xfrm rot="18533708">
              <a:off x="1313228" y="2014965"/>
              <a:ext cx="444503" cy="111677"/>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0" name="Google Shape;3715;p15"/>
            <p:cNvSpPr/>
            <p:nvPr/>
          </p:nvSpPr>
          <p:spPr>
            <a:xfrm rot="18533708">
              <a:off x="423499" y="1283715"/>
              <a:ext cx="216827" cy="195977"/>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1" name="Google Shape;3716;p15"/>
            <p:cNvSpPr/>
            <p:nvPr/>
          </p:nvSpPr>
          <p:spPr>
            <a:xfrm rot="18533708">
              <a:off x="600431" y="714544"/>
              <a:ext cx="156332" cy="403627"/>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2" name="Google Shape;3717;p15"/>
            <p:cNvSpPr/>
            <p:nvPr/>
          </p:nvSpPr>
          <p:spPr>
            <a:xfrm rot="18533708">
              <a:off x="1015740" y="360239"/>
              <a:ext cx="224501" cy="496178"/>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3" name="Google Shape;3718;p15"/>
            <p:cNvSpPr/>
            <p:nvPr/>
          </p:nvSpPr>
          <p:spPr>
            <a:xfrm rot="18533708">
              <a:off x="1381296" y="404999"/>
              <a:ext cx="146776" cy="328578"/>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4" name="Google Shape;3719;p15"/>
            <p:cNvSpPr/>
            <p:nvPr/>
          </p:nvSpPr>
          <p:spPr>
            <a:xfrm rot="18533708">
              <a:off x="1782124" y="542932"/>
              <a:ext cx="123426" cy="337753"/>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55" name="Google Shape;3720;p15"/>
            <p:cNvSpPr/>
            <p:nvPr/>
          </p:nvSpPr>
          <p:spPr>
            <a:xfrm rot="18533708">
              <a:off x="1958358" y="866272"/>
              <a:ext cx="331078" cy="33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2058" name="Google Shape;3721;p15"/>
            <p:cNvGrpSpPr/>
            <p:nvPr/>
          </p:nvGrpSpPr>
          <p:grpSpPr>
            <a:xfrm>
              <a:off x="1825687" y="1839258"/>
              <a:ext cx="17860" cy="17859"/>
              <a:chOff x="0" y="0"/>
              <a:chExt cx="17858" cy="17858"/>
            </a:xfrm>
          </p:grpSpPr>
          <p:sp>
            <p:nvSpPr>
              <p:cNvPr id="2056"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2057" name="Line"/>
              <p:cNvSpPr/>
              <p:nvPr/>
            </p:nvSpPr>
            <p:spPr>
              <a:xfrm rot="18533708">
                <a:off x="2579" y="2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2059" name="Google Shape;3722;p15"/>
            <p:cNvSpPr/>
            <p:nvPr/>
          </p:nvSpPr>
          <p:spPr>
            <a:xfrm rot="18533708">
              <a:off x="1756120" y="1841817"/>
              <a:ext cx="279377" cy="214327"/>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0" name="Google Shape;3723;p15"/>
            <p:cNvSpPr/>
            <p:nvPr/>
          </p:nvSpPr>
          <p:spPr>
            <a:xfrm rot="18533708">
              <a:off x="2056819" y="1754583"/>
              <a:ext cx="220152" cy="135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1" name="Google Shape;3724;p15"/>
            <p:cNvSpPr/>
            <p:nvPr/>
          </p:nvSpPr>
          <p:spPr>
            <a:xfrm rot="18533708">
              <a:off x="2068121" y="1237623"/>
              <a:ext cx="268527"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2" name="Google Shape;3725;p15"/>
            <p:cNvSpPr/>
            <p:nvPr/>
          </p:nvSpPr>
          <p:spPr>
            <a:xfrm rot="18533708">
              <a:off x="1365812" y="2073554"/>
              <a:ext cx="507028" cy="1715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3" name="Google Shape;3726;p15"/>
            <p:cNvSpPr/>
            <p:nvPr/>
          </p:nvSpPr>
          <p:spPr>
            <a:xfrm rot="18533708">
              <a:off x="543320" y="1477131"/>
              <a:ext cx="241002" cy="140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4" name="Google Shape;3727;p15"/>
            <p:cNvSpPr/>
            <p:nvPr/>
          </p:nvSpPr>
          <p:spPr>
            <a:xfrm rot="18533708">
              <a:off x="511993" y="880730"/>
              <a:ext cx="102864" cy="352752"/>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5" name="Google Shape;3728;p15"/>
            <p:cNvSpPr/>
            <p:nvPr/>
          </p:nvSpPr>
          <p:spPr>
            <a:xfrm rot="18533708">
              <a:off x="833255" y="487512"/>
              <a:ext cx="135777" cy="465328"/>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6" name="Google Shape;3729;p15"/>
            <p:cNvSpPr/>
            <p:nvPr/>
          </p:nvSpPr>
          <p:spPr>
            <a:xfrm rot="18533708">
              <a:off x="1334345" y="692217"/>
              <a:ext cx="118401" cy="257678"/>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7" name="Google Shape;3730;p15"/>
            <p:cNvSpPr/>
            <p:nvPr/>
          </p:nvSpPr>
          <p:spPr>
            <a:xfrm rot="18533708">
              <a:off x="1522704" y="503100"/>
              <a:ext cx="248527" cy="356928"/>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8" name="Google Shape;3731;p15"/>
            <p:cNvSpPr/>
            <p:nvPr/>
          </p:nvSpPr>
          <p:spPr>
            <a:xfrm rot="18533708">
              <a:off x="1854256" y="747748"/>
              <a:ext cx="191802"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69" name="Google Shape;3732;p15"/>
            <p:cNvSpPr/>
            <p:nvPr/>
          </p:nvSpPr>
          <p:spPr>
            <a:xfrm rot="18533708">
              <a:off x="576283" y="422530"/>
              <a:ext cx="1530257" cy="1890510"/>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085" name="Google Shape;3733;p15"/>
          <p:cNvGrpSpPr/>
          <p:nvPr/>
        </p:nvGrpSpPr>
        <p:grpSpPr>
          <a:xfrm>
            <a:off x="7004954" y="2331051"/>
            <a:ext cx="2423142" cy="1623659"/>
            <a:chOff x="0" y="0"/>
            <a:chExt cx="2423141" cy="1623657"/>
          </a:xfrm>
        </p:grpSpPr>
        <p:sp>
          <p:nvSpPr>
            <p:cNvPr id="2071" name="Google Shape;3734;p15"/>
            <p:cNvSpPr/>
            <p:nvPr/>
          </p:nvSpPr>
          <p:spPr>
            <a:xfrm rot="15995671">
              <a:off x="467896" y="-357631"/>
              <a:ext cx="1487349" cy="2338921"/>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72" name="Google Shape;3735;p15"/>
            <p:cNvSpPr/>
            <p:nvPr/>
          </p:nvSpPr>
          <p:spPr>
            <a:xfrm rot="15995671">
              <a:off x="824930" y="-15841"/>
              <a:ext cx="1042365" cy="1710342"/>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73" name="Google Shape;3736;p15"/>
            <p:cNvSpPr/>
            <p:nvPr/>
          </p:nvSpPr>
          <p:spPr>
            <a:xfrm rot="15995671">
              <a:off x="544784" y="252194"/>
              <a:ext cx="220968" cy="430287"/>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74" name="Google Shape;3737;p15"/>
            <p:cNvSpPr/>
            <p:nvPr/>
          </p:nvSpPr>
          <p:spPr>
            <a:xfrm rot="15995671">
              <a:off x="960544" y="122332"/>
              <a:ext cx="214319" cy="345214"/>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75" name="Google Shape;3738;p15"/>
            <p:cNvSpPr/>
            <p:nvPr/>
          </p:nvSpPr>
          <p:spPr>
            <a:xfrm rot="15995671">
              <a:off x="1061930" y="1126364"/>
              <a:ext cx="295191" cy="366088"/>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76" name="Google Shape;3739;p15"/>
            <p:cNvSpPr/>
            <p:nvPr/>
          </p:nvSpPr>
          <p:spPr>
            <a:xfrm rot="15995671">
              <a:off x="1509988" y="1207167"/>
              <a:ext cx="308794" cy="331064"/>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77" name="Google Shape;3740;p15"/>
            <p:cNvSpPr/>
            <p:nvPr/>
          </p:nvSpPr>
          <p:spPr>
            <a:xfrm rot="15995671">
              <a:off x="293830" y="700852"/>
              <a:ext cx="236880" cy="715476"/>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78" name="Google Shape;3741;p15"/>
            <p:cNvSpPr/>
            <p:nvPr/>
          </p:nvSpPr>
          <p:spPr>
            <a:xfrm rot="15995671">
              <a:off x="2009390" y="161003"/>
              <a:ext cx="230993" cy="464485"/>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79" name="Google Shape;3742;p15"/>
            <p:cNvSpPr/>
            <p:nvPr/>
          </p:nvSpPr>
          <p:spPr>
            <a:xfrm rot="15995671">
              <a:off x="2029893" y="1093450"/>
              <a:ext cx="391937" cy="173970"/>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80" name="Google Shape;3743;p15"/>
            <p:cNvSpPr/>
            <p:nvPr/>
          </p:nvSpPr>
          <p:spPr>
            <a:xfrm rot="15995671">
              <a:off x="1560768" y="58160"/>
              <a:ext cx="196820" cy="27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81" name="Google Shape;3744;p15"/>
            <p:cNvSpPr/>
            <p:nvPr/>
          </p:nvSpPr>
          <p:spPr>
            <a:xfrm rot="15995671">
              <a:off x="445138" y="528524"/>
              <a:ext cx="140461" cy="510333"/>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082" name="Google Shape;3745;p15"/>
            <p:cNvSpPr/>
            <p:nvPr/>
          </p:nvSpPr>
          <p:spPr>
            <a:xfrm rot="15995671">
              <a:off x="730661" y="697308"/>
              <a:ext cx="336889" cy="617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083" name="Google Shape;3746;p15"/>
            <p:cNvSpPr/>
            <p:nvPr/>
          </p:nvSpPr>
          <p:spPr>
            <a:xfrm rot="15995671">
              <a:off x="1586960" y="982160"/>
              <a:ext cx="649629" cy="337865"/>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084" name="Google Shape;3747;p15"/>
            <p:cNvSpPr/>
            <p:nvPr/>
          </p:nvSpPr>
          <p:spPr>
            <a:xfrm rot="15995671">
              <a:off x="541636" y="-198969"/>
              <a:ext cx="1400128" cy="2034706"/>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173" name="Google Shape;3748;p15"/>
          <p:cNvGrpSpPr/>
          <p:nvPr/>
        </p:nvGrpSpPr>
        <p:grpSpPr>
          <a:xfrm>
            <a:off x="6310486" y="-443348"/>
            <a:ext cx="2646901" cy="1722051"/>
            <a:chOff x="0" y="0"/>
            <a:chExt cx="2646900" cy="1722049"/>
          </a:xfrm>
        </p:grpSpPr>
        <p:sp>
          <p:nvSpPr>
            <p:cNvPr id="2086" name="Google Shape;3749;p15"/>
            <p:cNvSpPr/>
            <p:nvPr/>
          </p:nvSpPr>
          <p:spPr>
            <a:xfrm rot="16200000" flipH="1">
              <a:off x="1083287" y="850612"/>
              <a:ext cx="567076" cy="318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87" name="Google Shape;3750;p15"/>
            <p:cNvSpPr/>
            <p:nvPr/>
          </p:nvSpPr>
          <p:spPr>
            <a:xfrm rot="16200000" flipH="1">
              <a:off x="507887" y="1110787"/>
              <a:ext cx="510351" cy="2868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88" name="Google Shape;3751;p15"/>
            <p:cNvSpPr/>
            <p:nvPr/>
          </p:nvSpPr>
          <p:spPr>
            <a:xfrm rot="16200000" flipH="1">
              <a:off x="215587" y="1328012"/>
              <a:ext cx="366926" cy="206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89" name="Google Shape;3752;p15"/>
            <p:cNvSpPr/>
            <p:nvPr/>
          </p:nvSpPr>
          <p:spPr>
            <a:xfrm rot="16200000" flipH="1">
              <a:off x="-5825" y="1438524"/>
              <a:ext cx="289350" cy="27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090" name="Google Shape;3753;p15"/>
            <p:cNvSpPr/>
            <p:nvPr/>
          </p:nvSpPr>
          <p:spPr>
            <a:xfrm rot="16200000" flipH="1">
              <a:off x="1721287" y="843987"/>
              <a:ext cx="708026" cy="142501"/>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91" name="Google Shape;3754;p15"/>
            <p:cNvSpPr/>
            <p:nvPr/>
          </p:nvSpPr>
          <p:spPr>
            <a:xfrm rot="16200000" flipH="1">
              <a:off x="1779062" y="959312"/>
              <a:ext cx="534551" cy="85326"/>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92" name="Google Shape;3755;p15"/>
            <p:cNvSpPr/>
            <p:nvPr/>
          </p:nvSpPr>
          <p:spPr>
            <a:xfrm rot="16200000" flipH="1">
              <a:off x="1283025" y="740949"/>
              <a:ext cx="468651" cy="3260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93" name="Google Shape;3756;p15"/>
            <p:cNvSpPr/>
            <p:nvPr/>
          </p:nvSpPr>
          <p:spPr>
            <a:xfrm rot="16200000" flipH="1">
              <a:off x="1282612" y="847262"/>
              <a:ext cx="362751" cy="21932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94" name="Google Shape;3757;p15"/>
            <p:cNvSpPr/>
            <p:nvPr/>
          </p:nvSpPr>
          <p:spPr>
            <a:xfrm rot="16200000" flipH="1">
              <a:off x="288962" y="1185437"/>
              <a:ext cx="489526" cy="34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95" name="Google Shape;3758;p15"/>
            <p:cNvSpPr/>
            <p:nvPr/>
          </p:nvSpPr>
          <p:spPr>
            <a:xfrm rot="16200000" flipH="1">
              <a:off x="286875" y="1297599"/>
              <a:ext cx="379450" cy="22765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96" name="Google Shape;3759;p15"/>
            <p:cNvSpPr/>
            <p:nvPr/>
          </p:nvSpPr>
          <p:spPr>
            <a:xfrm rot="16200000" flipH="1">
              <a:off x="1478975" y="786799"/>
              <a:ext cx="717201" cy="322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097" name="Google Shape;3760;p15"/>
            <p:cNvSpPr/>
            <p:nvPr/>
          </p:nvSpPr>
          <p:spPr>
            <a:xfrm rot="16200000" flipH="1">
              <a:off x="1508162" y="927737"/>
              <a:ext cx="547076" cy="21100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98" name="Google Shape;3761;p15"/>
            <p:cNvSpPr/>
            <p:nvPr/>
          </p:nvSpPr>
          <p:spPr>
            <a:xfrm rot="16200000" flipH="1">
              <a:off x="1718750" y="747199"/>
              <a:ext cx="553725" cy="365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99" name="Google Shape;3762;p15"/>
            <p:cNvSpPr/>
            <p:nvPr/>
          </p:nvSpPr>
          <p:spPr>
            <a:xfrm rot="16200000" flipH="1">
              <a:off x="1716662" y="748437"/>
              <a:ext cx="487851" cy="295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00" name="Google Shape;3763;p15"/>
            <p:cNvSpPr/>
            <p:nvPr/>
          </p:nvSpPr>
          <p:spPr>
            <a:xfrm rot="16200000" flipH="1">
              <a:off x="1842787" y="832887"/>
              <a:ext cx="662976" cy="94651"/>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01" name="Google Shape;3764;p15"/>
            <p:cNvSpPr/>
            <p:nvPr/>
          </p:nvSpPr>
          <p:spPr>
            <a:xfrm rot="16200000" flipH="1">
              <a:off x="1896362" y="791412"/>
              <a:ext cx="567076" cy="85051"/>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02" name="Google Shape;3765;p15"/>
            <p:cNvSpPr/>
            <p:nvPr/>
          </p:nvSpPr>
          <p:spPr>
            <a:xfrm rot="16200000" flipH="1">
              <a:off x="1227762" y="881662"/>
              <a:ext cx="722176" cy="279801"/>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03" name="Google Shape;3766;p15"/>
            <p:cNvSpPr/>
            <p:nvPr/>
          </p:nvSpPr>
          <p:spPr>
            <a:xfrm rot="16200000" flipH="1">
              <a:off x="1291350" y="835174"/>
              <a:ext cx="612926" cy="2635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04" name="Google Shape;3767;p15"/>
            <p:cNvSpPr/>
            <p:nvPr/>
          </p:nvSpPr>
          <p:spPr>
            <a:xfrm rot="16200000" flipH="1">
              <a:off x="1344725" y="914399"/>
              <a:ext cx="525376" cy="142626"/>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05" name="Google Shape;3768;p15"/>
            <p:cNvSpPr/>
            <p:nvPr/>
          </p:nvSpPr>
          <p:spPr>
            <a:xfrm rot="16200000" flipH="1">
              <a:off x="1358900" y="900224"/>
              <a:ext cx="462825" cy="108426"/>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06" name="Google Shape;3769;p15"/>
            <p:cNvSpPr/>
            <p:nvPr/>
          </p:nvSpPr>
          <p:spPr>
            <a:xfrm rot="16200000" flipH="1">
              <a:off x="965887" y="989212"/>
              <a:ext cx="517876" cy="157251"/>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07" name="Google Shape;3770;p15"/>
            <p:cNvSpPr/>
            <p:nvPr/>
          </p:nvSpPr>
          <p:spPr>
            <a:xfrm rot="16200000" flipH="1">
              <a:off x="1005737" y="957362"/>
              <a:ext cx="446151" cy="15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08" name="Google Shape;3771;p15"/>
            <p:cNvSpPr/>
            <p:nvPr/>
          </p:nvSpPr>
          <p:spPr>
            <a:xfrm rot="16200000" flipH="1">
              <a:off x="1431375" y="820099"/>
              <a:ext cx="562076" cy="192776"/>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09" name="Google Shape;3772;p15"/>
            <p:cNvSpPr/>
            <p:nvPr/>
          </p:nvSpPr>
          <p:spPr>
            <a:xfrm rot="16200000" flipH="1">
              <a:off x="1604075" y="736774"/>
              <a:ext cx="304401" cy="103401"/>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10" name="Google Shape;3773;p15"/>
            <p:cNvSpPr/>
            <p:nvPr/>
          </p:nvSpPr>
          <p:spPr>
            <a:xfrm rot="16200000" flipH="1">
              <a:off x="655212" y="1129712"/>
              <a:ext cx="494526" cy="149801"/>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11" name="Google Shape;3774;p15"/>
            <p:cNvSpPr/>
            <p:nvPr/>
          </p:nvSpPr>
          <p:spPr>
            <a:xfrm rot="16200000" flipH="1">
              <a:off x="803087" y="1052412"/>
              <a:ext cx="267676" cy="80901"/>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12" name="Google Shape;3775;p15"/>
            <p:cNvSpPr/>
            <p:nvPr/>
          </p:nvSpPr>
          <p:spPr>
            <a:xfrm rot="16200000" flipH="1">
              <a:off x="1638000" y="798224"/>
              <a:ext cx="647976" cy="220676"/>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13" name="Google Shape;3776;p15"/>
            <p:cNvSpPr/>
            <p:nvPr/>
          </p:nvSpPr>
          <p:spPr>
            <a:xfrm rot="16200000" flipH="1">
              <a:off x="1838837" y="701337"/>
              <a:ext cx="351076" cy="119251"/>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14" name="Google Shape;3777;p15"/>
            <p:cNvSpPr/>
            <p:nvPr/>
          </p:nvSpPr>
          <p:spPr>
            <a:xfrm rot="16200000" flipH="1">
              <a:off x="435325" y="1182499"/>
              <a:ext cx="445326" cy="225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15" name="Google Shape;3778;p15"/>
            <p:cNvSpPr/>
            <p:nvPr/>
          </p:nvSpPr>
          <p:spPr>
            <a:xfrm rot="16200000" flipH="1">
              <a:off x="517900" y="1142474"/>
              <a:ext cx="321876" cy="183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16" name="Google Shape;3779;p15"/>
            <p:cNvSpPr/>
            <p:nvPr/>
          </p:nvSpPr>
          <p:spPr>
            <a:xfrm rot="16200000" flipH="1">
              <a:off x="840200" y="966099"/>
              <a:ext cx="562075" cy="284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17" name="Google Shape;3780;p15"/>
            <p:cNvSpPr/>
            <p:nvPr/>
          </p:nvSpPr>
          <p:spPr>
            <a:xfrm rot="16200000" flipH="1">
              <a:off x="944850" y="913999"/>
              <a:ext cx="407801" cy="23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18" name="Google Shape;3781;p15"/>
            <p:cNvSpPr/>
            <p:nvPr/>
          </p:nvSpPr>
          <p:spPr>
            <a:xfrm rot="16200000" flipH="1">
              <a:off x="362775" y="1254224"/>
              <a:ext cx="340226" cy="170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19" name="Google Shape;3782;p15"/>
            <p:cNvSpPr/>
            <p:nvPr/>
          </p:nvSpPr>
          <p:spPr>
            <a:xfrm rot="16200000" flipH="1">
              <a:off x="424487" y="1221712"/>
              <a:ext cx="245176" cy="140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20" name="Google Shape;3783;p15"/>
            <p:cNvSpPr/>
            <p:nvPr/>
          </p:nvSpPr>
          <p:spPr>
            <a:xfrm rot="16200000" flipH="1">
              <a:off x="835625" y="1094949"/>
              <a:ext cx="426976" cy="153426"/>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21" name="Google Shape;3784;p15"/>
            <p:cNvSpPr/>
            <p:nvPr/>
          </p:nvSpPr>
          <p:spPr>
            <a:xfrm rot="16200000" flipH="1">
              <a:off x="844475" y="1088799"/>
              <a:ext cx="368601" cy="110701"/>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22" name="Google Shape;3785;p15"/>
            <p:cNvSpPr/>
            <p:nvPr/>
          </p:nvSpPr>
          <p:spPr>
            <a:xfrm rot="16200000" flipH="1">
              <a:off x="1083200" y="983949"/>
              <a:ext cx="521226" cy="106076"/>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23" name="Google Shape;3786;p15"/>
            <p:cNvSpPr/>
            <p:nvPr/>
          </p:nvSpPr>
          <p:spPr>
            <a:xfrm rot="16200000" flipH="1">
              <a:off x="1129150" y="948174"/>
              <a:ext cx="442001" cy="98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24" name="Google Shape;3787;p15"/>
            <p:cNvSpPr/>
            <p:nvPr/>
          </p:nvSpPr>
          <p:spPr>
            <a:xfrm rot="16200000" flipH="1">
              <a:off x="764225" y="1116124"/>
              <a:ext cx="521201" cy="106901"/>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25" name="Google Shape;3788;p15"/>
            <p:cNvSpPr/>
            <p:nvPr/>
          </p:nvSpPr>
          <p:spPr>
            <a:xfrm rot="16200000" flipH="1">
              <a:off x="810162" y="1081187"/>
              <a:ext cx="442001" cy="97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26" name="Google Shape;3789;p15"/>
            <p:cNvSpPr/>
            <p:nvPr/>
          </p:nvSpPr>
          <p:spPr>
            <a:xfrm rot="16200000" flipH="1">
              <a:off x="584187" y="1203762"/>
              <a:ext cx="371926" cy="75901"/>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27" name="Google Shape;3790;p15"/>
            <p:cNvSpPr/>
            <p:nvPr/>
          </p:nvSpPr>
          <p:spPr>
            <a:xfrm rot="16200000" flipH="1">
              <a:off x="616712" y="1180412"/>
              <a:ext cx="315226" cy="67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28" name="Google Shape;3791;p15"/>
            <p:cNvSpPr/>
            <p:nvPr/>
          </p:nvSpPr>
          <p:spPr>
            <a:xfrm rot="16200000" flipH="1">
              <a:off x="123412" y="1390137"/>
              <a:ext cx="329401" cy="211026"/>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29" name="Google Shape;3792;p15"/>
            <p:cNvSpPr/>
            <p:nvPr/>
          </p:nvSpPr>
          <p:spPr>
            <a:xfrm rot="16200000" flipH="1">
              <a:off x="160537" y="1369737"/>
              <a:ext cx="273526" cy="194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30" name="Google Shape;3793;p15"/>
            <p:cNvSpPr/>
            <p:nvPr/>
          </p:nvSpPr>
          <p:spPr>
            <a:xfrm rot="16200000" flipH="1">
              <a:off x="1263184" y="247915"/>
              <a:ext cx="250657" cy="60042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31" name="Google Shape;3794;p15"/>
            <p:cNvSpPr/>
            <p:nvPr/>
          </p:nvSpPr>
          <p:spPr>
            <a:xfrm rot="16200000" flipH="1">
              <a:off x="640216" y="709714"/>
              <a:ext cx="75568" cy="583751"/>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32" name="Google Shape;3795;p15"/>
            <p:cNvSpPr/>
            <p:nvPr/>
          </p:nvSpPr>
          <p:spPr>
            <a:xfrm rot="16200000" flipH="1">
              <a:off x="299683" y="1042387"/>
              <a:ext cx="54459" cy="420326"/>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33" name="Google Shape;3796;p15"/>
            <p:cNvSpPr/>
            <p:nvPr/>
          </p:nvSpPr>
          <p:spPr>
            <a:xfrm rot="16200000" flipH="1">
              <a:off x="139031" y="1206117"/>
              <a:ext cx="133088" cy="381102"/>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34" name="Google Shape;3797;p15"/>
            <p:cNvSpPr/>
            <p:nvPr/>
          </p:nvSpPr>
          <p:spPr>
            <a:xfrm rot="16200000" flipH="1">
              <a:off x="1624925" y="77974"/>
              <a:ext cx="472851" cy="542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35" name="Google Shape;3798;p15"/>
            <p:cNvSpPr/>
            <p:nvPr/>
          </p:nvSpPr>
          <p:spPr>
            <a:xfrm rot="16200000" flipH="1">
              <a:off x="1595737" y="107162"/>
              <a:ext cx="373601" cy="38442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36" name="Google Shape;3799;p15"/>
            <p:cNvSpPr/>
            <p:nvPr/>
          </p:nvSpPr>
          <p:spPr>
            <a:xfrm rot="16200000" flipH="1">
              <a:off x="490532" y="802917"/>
              <a:ext cx="113086" cy="58875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37" name="Google Shape;3800;p15"/>
            <p:cNvSpPr/>
            <p:nvPr/>
          </p:nvSpPr>
          <p:spPr>
            <a:xfrm rot="16200000" flipH="1">
              <a:off x="436890" y="896584"/>
              <a:ext cx="71920" cy="440301"/>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38" name="Google Shape;3801;p15"/>
            <p:cNvSpPr/>
            <p:nvPr/>
          </p:nvSpPr>
          <p:spPr>
            <a:xfrm rot="16200000" flipH="1">
              <a:off x="1530687" y="53787"/>
              <a:ext cx="366101" cy="69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39" name="Google Shape;3802;p15"/>
            <p:cNvSpPr/>
            <p:nvPr/>
          </p:nvSpPr>
          <p:spPr>
            <a:xfrm rot="16200000" flipH="1">
              <a:off x="1467737" y="116737"/>
              <a:ext cx="301876" cy="503701"/>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0" name="Google Shape;3803;p15"/>
            <p:cNvSpPr/>
            <p:nvPr/>
          </p:nvSpPr>
          <p:spPr>
            <a:xfrm rot="16200000" flipH="1">
              <a:off x="1494412" y="162612"/>
              <a:ext cx="602101" cy="27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1" name="Google Shape;3804;p15"/>
            <p:cNvSpPr/>
            <p:nvPr/>
          </p:nvSpPr>
          <p:spPr>
            <a:xfrm rot="16200000" flipH="1">
              <a:off x="1549462" y="216812"/>
              <a:ext cx="510351" cy="2585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42" name="Google Shape;3805;p15"/>
            <p:cNvSpPr/>
            <p:nvPr/>
          </p:nvSpPr>
          <p:spPr>
            <a:xfrm rot="16200000" flipH="1">
              <a:off x="1815900" y="62949"/>
              <a:ext cx="492851" cy="44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3" name="Google Shape;3806;p15"/>
            <p:cNvSpPr/>
            <p:nvPr/>
          </p:nvSpPr>
          <p:spPr>
            <a:xfrm rot="16200000" flipH="1">
              <a:off x="1880125" y="127999"/>
              <a:ext cx="410276" cy="396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44" name="Google Shape;3807;p15"/>
            <p:cNvSpPr/>
            <p:nvPr/>
          </p:nvSpPr>
          <p:spPr>
            <a:xfrm rot="16200000" flipH="1">
              <a:off x="1234225" y="120074"/>
              <a:ext cx="396126" cy="666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5" name="Google Shape;3808;p15"/>
            <p:cNvSpPr/>
            <p:nvPr/>
          </p:nvSpPr>
          <p:spPr>
            <a:xfrm rot="16200000" flipH="1">
              <a:off x="1312212" y="198887"/>
              <a:ext cx="320226" cy="58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46" name="Google Shape;3809;p15"/>
            <p:cNvSpPr/>
            <p:nvPr/>
          </p:nvSpPr>
          <p:spPr>
            <a:xfrm rot="16200000" flipH="1">
              <a:off x="1283012" y="333987"/>
              <a:ext cx="491176" cy="225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47" name="Google Shape;3810;p15"/>
            <p:cNvSpPr/>
            <p:nvPr/>
          </p:nvSpPr>
          <p:spPr>
            <a:xfrm rot="16200000" flipH="1">
              <a:off x="1324712" y="373187"/>
              <a:ext cx="420301" cy="214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8" name="Google Shape;3811;p15"/>
            <p:cNvSpPr/>
            <p:nvPr/>
          </p:nvSpPr>
          <p:spPr>
            <a:xfrm rot="16200000" flipH="1">
              <a:off x="1133281" y="417843"/>
              <a:ext cx="131013" cy="58457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49" name="Google Shape;3812;p15"/>
            <p:cNvSpPr/>
            <p:nvPr/>
          </p:nvSpPr>
          <p:spPr>
            <a:xfrm rot="16200000" flipH="1">
              <a:off x="1186700" y="468649"/>
              <a:ext cx="95901" cy="5145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50" name="Google Shape;3813;p15"/>
            <p:cNvSpPr/>
            <p:nvPr/>
          </p:nvSpPr>
          <p:spPr>
            <a:xfrm rot="16200000" flipH="1">
              <a:off x="1486087" y="210987"/>
              <a:ext cx="327726" cy="492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51" name="Google Shape;3814;p15"/>
            <p:cNvSpPr/>
            <p:nvPr/>
          </p:nvSpPr>
          <p:spPr>
            <a:xfrm rot="16200000" flipH="1">
              <a:off x="1675800" y="400699"/>
              <a:ext cx="193476" cy="247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52" name="Google Shape;3815;p15"/>
            <p:cNvSpPr/>
            <p:nvPr/>
          </p:nvSpPr>
          <p:spPr>
            <a:xfrm rot="16200000" flipH="1">
              <a:off x="722392" y="653167"/>
              <a:ext cx="103016" cy="505351"/>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53" name="Google Shape;3816;p15"/>
            <p:cNvSpPr/>
            <p:nvPr/>
          </p:nvSpPr>
          <p:spPr>
            <a:xfrm rot="16200000" flipH="1">
              <a:off x="853537" y="784312"/>
              <a:ext cx="80901" cy="2651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54" name="Google Shape;3817;p15"/>
            <p:cNvSpPr/>
            <p:nvPr/>
          </p:nvSpPr>
          <p:spPr>
            <a:xfrm rot="16200000" flipH="1">
              <a:off x="1764200" y="78799"/>
              <a:ext cx="376926" cy="569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55" name="Google Shape;3818;p15"/>
            <p:cNvSpPr/>
            <p:nvPr/>
          </p:nvSpPr>
          <p:spPr>
            <a:xfrm rot="16200000" flipH="1">
              <a:off x="1983100" y="296874"/>
              <a:ext cx="221826" cy="28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56" name="Google Shape;3819;p15"/>
            <p:cNvSpPr/>
            <p:nvPr/>
          </p:nvSpPr>
          <p:spPr>
            <a:xfrm rot="16200000" flipH="1">
              <a:off x="510662" y="839212"/>
              <a:ext cx="71976" cy="497851"/>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57" name="Google Shape;3820;p15"/>
            <p:cNvSpPr/>
            <p:nvPr/>
          </p:nvSpPr>
          <p:spPr>
            <a:xfrm rot="16200000" flipH="1">
              <a:off x="575837" y="905212"/>
              <a:ext cx="67551" cy="37027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58" name="Google Shape;3821;p15"/>
            <p:cNvSpPr/>
            <p:nvPr/>
          </p:nvSpPr>
          <p:spPr>
            <a:xfrm rot="16200000" flipH="1">
              <a:off x="877033" y="452266"/>
              <a:ext cx="189859" cy="606276"/>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59" name="Google Shape;3822;p15"/>
            <p:cNvSpPr/>
            <p:nvPr/>
          </p:nvSpPr>
          <p:spPr>
            <a:xfrm rot="16200000" flipH="1">
              <a:off x="982520" y="556929"/>
              <a:ext cx="126485" cy="460326"/>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60" name="Google Shape;3823;p15"/>
            <p:cNvSpPr/>
            <p:nvPr/>
          </p:nvSpPr>
          <p:spPr>
            <a:xfrm rot="16200000" flipH="1">
              <a:off x="355162" y="1020612"/>
              <a:ext cx="56076" cy="37945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61" name="Google Shape;3824;p15"/>
            <p:cNvSpPr/>
            <p:nvPr/>
          </p:nvSpPr>
          <p:spPr>
            <a:xfrm rot="16200000" flipH="1">
              <a:off x="406962" y="1072437"/>
              <a:ext cx="52551" cy="281026"/>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62" name="Google Shape;3825;p15"/>
            <p:cNvSpPr/>
            <p:nvPr/>
          </p:nvSpPr>
          <p:spPr>
            <a:xfrm rot="16200000" flipH="1">
              <a:off x="716362" y="615437"/>
              <a:ext cx="311051" cy="32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63" name="Google Shape;3826;p15"/>
            <p:cNvSpPr/>
            <p:nvPr/>
          </p:nvSpPr>
          <p:spPr>
            <a:xfrm rot="16200000" flipH="1">
              <a:off x="763050" y="662974"/>
              <a:ext cx="247676" cy="289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64" name="Google Shape;3827;p15"/>
            <p:cNvSpPr/>
            <p:nvPr/>
          </p:nvSpPr>
          <p:spPr>
            <a:xfrm rot="16200000" flipH="1">
              <a:off x="1228474" y="382700"/>
              <a:ext cx="185802" cy="499501"/>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65" name="Google Shape;3828;p15"/>
            <p:cNvSpPr/>
            <p:nvPr/>
          </p:nvSpPr>
          <p:spPr>
            <a:xfrm rot="16200000" flipH="1">
              <a:off x="1285187" y="437737"/>
              <a:ext cx="137426" cy="432801"/>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66" name="Google Shape;3829;p15"/>
            <p:cNvSpPr/>
            <p:nvPr/>
          </p:nvSpPr>
          <p:spPr>
            <a:xfrm rot="16200000" flipH="1">
              <a:off x="835276" y="554048"/>
              <a:ext cx="161623" cy="507876"/>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67" name="Google Shape;3830;p15"/>
            <p:cNvSpPr/>
            <p:nvPr/>
          </p:nvSpPr>
          <p:spPr>
            <a:xfrm rot="16200000" flipH="1">
              <a:off x="888898" y="610526"/>
              <a:ext cx="121929" cy="440326"/>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68" name="Google Shape;3831;p15"/>
            <p:cNvSpPr/>
            <p:nvPr/>
          </p:nvSpPr>
          <p:spPr>
            <a:xfrm rot="16200000" flipH="1">
              <a:off x="605057" y="803467"/>
              <a:ext cx="115861" cy="361926"/>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69" name="Google Shape;3832;p15"/>
            <p:cNvSpPr/>
            <p:nvPr/>
          </p:nvSpPr>
          <p:spPr>
            <a:xfrm rot="16200000" flipH="1">
              <a:off x="643007" y="843067"/>
              <a:ext cx="86661" cy="313576"/>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70" name="Google Shape;3833;p15"/>
            <p:cNvSpPr/>
            <p:nvPr/>
          </p:nvSpPr>
          <p:spPr>
            <a:xfrm rot="16200000" flipH="1">
              <a:off x="237841" y="1109783"/>
              <a:ext cx="63043" cy="39027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71" name="Google Shape;3834;p15"/>
            <p:cNvSpPr/>
            <p:nvPr/>
          </p:nvSpPr>
          <p:spPr>
            <a:xfrm rot="16200000" flipH="1">
              <a:off x="271437" y="1134562"/>
              <a:ext cx="54226" cy="33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72" name="Google Shape;3835;p15"/>
            <p:cNvSpPr/>
            <p:nvPr/>
          </p:nvSpPr>
          <p:spPr>
            <a:xfrm rot="16200000" flipH="1">
              <a:off x="941937" y="-243913"/>
              <a:ext cx="992376" cy="241755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199" name="Google Shape;3836;p15"/>
          <p:cNvGrpSpPr/>
          <p:nvPr/>
        </p:nvGrpSpPr>
        <p:grpSpPr>
          <a:xfrm>
            <a:off x="7300534" y="2797194"/>
            <a:ext cx="2809767" cy="2773085"/>
            <a:chOff x="0" y="0"/>
            <a:chExt cx="2809765" cy="2773084"/>
          </a:xfrm>
        </p:grpSpPr>
        <p:sp>
          <p:nvSpPr>
            <p:cNvPr id="2174" name="Google Shape;3837;p15"/>
            <p:cNvSpPr/>
            <p:nvPr/>
          </p:nvSpPr>
          <p:spPr>
            <a:xfrm rot="18162667">
              <a:off x="435730" y="329533"/>
              <a:ext cx="1922682"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175" name="Google Shape;3838;p15"/>
            <p:cNvSpPr/>
            <p:nvPr/>
          </p:nvSpPr>
          <p:spPr>
            <a:xfrm rot="18162667">
              <a:off x="1531172" y="1337542"/>
              <a:ext cx="62551"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176" name="Google Shape;3839;p15"/>
            <p:cNvSpPr/>
            <p:nvPr/>
          </p:nvSpPr>
          <p:spPr>
            <a:xfrm rot="18162667">
              <a:off x="967352" y="1037661"/>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77" name="Google Shape;3840;p15"/>
            <p:cNvSpPr/>
            <p:nvPr/>
          </p:nvSpPr>
          <p:spPr>
            <a:xfrm rot="18162667">
              <a:off x="1310221" y="2244902"/>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78" name="Google Shape;3841;p15"/>
            <p:cNvSpPr/>
            <p:nvPr/>
          </p:nvSpPr>
          <p:spPr>
            <a:xfrm rot="18162667">
              <a:off x="1182192" y="2055894"/>
              <a:ext cx="167098" cy="370249"/>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79" name="Google Shape;3842;p15"/>
            <p:cNvSpPr/>
            <p:nvPr/>
          </p:nvSpPr>
          <p:spPr>
            <a:xfrm rot="18162667">
              <a:off x="800422" y="1529732"/>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0" name="Google Shape;3843;p15"/>
            <p:cNvSpPr/>
            <p:nvPr/>
          </p:nvSpPr>
          <p:spPr>
            <a:xfrm rot="18162667">
              <a:off x="796902" y="1443023"/>
              <a:ext cx="145925" cy="34274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1" name="Google Shape;3844;p15"/>
            <p:cNvSpPr/>
            <p:nvPr/>
          </p:nvSpPr>
          <p:spPr>
            <a:xfrm rot="18162667">
              <a:off x="931135" y="1748057"/>
              <a:ext cx="167625" cy="361099"/>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2" name="Google Shape;3845;p15"/>
            <p:cNvSpPr/>
            <p:nvPr/>
          </p:nvSpPr>
          <p:spPr>
            <a:xfrm rot="18162667">
              <a:off x="923324" y="1221975"/>
              <a:ext cx="112575"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3" name="Google Shape;3846;p15"/>
            <p:cNvSpPr/>
            <p:nvPr/>
          </p:nvSpPr>
          <p:spPr>
            <a:xfrm rot="18162667">
              <a:off x="916725" y="1055909"/>
              <a:ext cx="42730" cy="364424"/>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84" name="Google Shape;3847;p15"/>
            <p:cNvSpPr/>
            <p:nvPr/>
          </p:nvSpPr>
          <p:spPr>
            <a:xfrm rot="18162667">
              <a:off x="627350" y="1236624"/>
              <a:ext cx="194930" cy="491197"/>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85" name="Google Shape;3848;p15"/>
            <p:cNvSpPr/>
            <p:nvPr/>
          </p:nvSpPr>
          <p:spPr>
            <a:xfrm rot="18162667">
              <a:off x="635706" y="982228"/>
              <a:ext cx="179300" cy="555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86" name="Google Shape;3849;p15"/>
            <p:cNvSpPr/>
            <p:nvPr/>
          </p:nvSpPr>
          <p:spPr>
            <a:xfrm rot="18162667">
              <a:off x="793777" y="782962"/>
              <a:ext cx="8255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87" name="Google Shape;3850;p15"/>
            <p:cNvSpPr/>
            <p:nvPr/>
          </p:nvSpPr>
          <p:spPr>
            <a:xfrm rot="18162667">
              <a:off x="647243" y="65096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88" name="Google Shape;3851;p15"/>
            <p:cNvSpPr/>
            <p:nvPr/>
          </p:nvSpPr>
          <p:spPr>
            <a:xfrm rot="18162667">
              <a:off x="862680" y="618463"/>
              <a:ext cx="75778" cy="501198"/>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89" name="Google Shape;3852;p15"/>
            <p:cNvSpPr/>
            <p:nvPr/>
          </p:nvSpPr>
          <p:spPr>
            <a:xfrm rot="18162667">
              <a:off x="1085105" y="1977371"/>
              <a:ext cx="108400" cy="2851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0" name="Google Shape;3853;p15"/>
            <p:cNvSpPr/>
            <p:nvPr/>
          </p:nvSpPr>
          <p:spPr>
            <a:xfrm rot="18162667">
              <a:off x="1000613" y="428887"/>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1" name="Google Shape;3854;p15"/>
            <p:cNvSpPr/>
            <p:nvPr/>
          </p:nvSpPr>
          <p:spPr>
            <a:xfrm rot="18162667">
              <a:off x="1166439" y="510689"/>
              <a:ext cx="401949" cy="215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2" name="Google Shape;3855;p15"/>
            <p:cNvSpPr/>
            <p:nvPr/>
          </p:nvSpPr>
          <p:spPr>
            <a:xfrm rot="18162667">
              <a:off x="1373569" y="682606"/>
              <a:ext cx="517048"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3" name="Google Shape;3856;p15"/>
            <p:cNvSpPr/>
            <p:nvPr/>
          </p:nvSpPr>
          <p:spPr>
            <a:xfrm rot="18162667">
              <a:off x="1587851" y="965798"/>
              <a:ext cx="324399" cy="80901"/>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4" name="Google Shape;3857;p15"/>
            <p:cNvSpPr/>
            <p:nvPr/>
          </p:nvSpPr>
          <p:spPr>
            <a:xfrm rot="18162667">
              <a:off x="1784674" y="1060089"/>
              <a:ext cx="298549"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5" name="Google Shape;3858;p15"/>
            <p:cNvSpPr/>
            <p:nvPr/>
          </p:nvSpPr>
          <p:spPr>
            <a:xfrm rot="18162667">
              <a:off x="1883522" y="1112047"/>
              <a:ext cx="439498"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6" name="Google Shape;3859;p15"/>
            <p:cNvSpPr/>
            <p:nvPr/>
          </p:nvSpPr>
          <p:spPr>
            <a:xfrm rot="18162667">
              <a:off x="1991549" y="1601852"/>
              <a:ext cx="387774" cy="71726"/>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7" name="Google Shape;3860;p15"/>
            <p:cNvSpPr/>
            <p:nvPr/>
          </p:nvSpPr>
          <p:spPr>
            <a:xfrm rot="18162667">
              <a:off x="2074886" y="1775634"/>
              <a:ext cx="311899" cy="55026"/>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198" name="Google Shape;3861;p15"/>
            <p:cNvSpPr/>
            <p:nvPr/>
          </p:nvSpPr>
          <p:spPr>
            <a:xfrm rot="18162667">
              <a:off x="683837" y="535239"/>
              <a:ext cx="1672015" cy="1992237"/>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230" name="Google Shape;3862;p15"/>
          <p:cNvGrpSpPr/>
          <p:nvPr/>
        </p:nvGrpSpPr>
        <p:grpSpPr>
          <a:xfrm>
            <a:off x="7934082" y="-138978"/>
            <a:ext cx="2046601" cy="1783054"/>
            <a:chOff x="0" y="0"/>
            <a:chExt cx="2046600" cy="1783052"/>
          </a:xfrm>
        </p:grpSpPr>
        <p:grpSp>
          <p:nvGrpSpPr>
            <p:cNvPr id="2202" name="Google Shape;3863;p15"/>
            <p:cNvGrpSpPr/>
            <p:nvPr/>
          </p:nvGrpSpPr>
          <p:grpSpPr>
            <a:xfrm>
              <a:off x="828122" y="1764385"/>
              <a:ext cx="12701" cy="1"/>
              <a:chOff x="0" y="0"/>
              <a:chExt cx="12700" cy="0"/>
            </a:xfrm>
          </p:grpSpPr>
          <p:sp>
            <p:nvSpPr>
              <p:cNvPr id="2200" name="Line"/>
              <p:cNvSpPr/>
              <p:nvPr/>
            </p:nvSpPr>
            <p:spPr>
              <a:xfrm flipH="1" flipV="1">
                <a:off x="0" y="0"/>
                <a:ext cx="12700" cy="1"/>
              </a:xfrm>
              <a:prstGeom prst="line">
                <a:avLst/>
              </a:prstGeom>
              <a:noFill/>
              <a:ln w="12700" cap="flat">
                <a:noFill/>
                <a:miter lim="400000"/>
              </a:ln>
              <a:effectLst/>
            </p:spPr>
            <p:txBody>
              <a:bodyPr wrap="square" lIns="45719" tIns="45719" rIns="45719" bIns="45719" numCol="1" anchor="t">
                <a:noAutofit/>
              </a:bodyPr>
              <a:lstStyle/>
              <a:p>
                <a:endParaRPr/>
              </a:p>
            </p:txBody>
          </p:sp>
          <p:sp>
            <p:nvSpPr>
              <p:cNvPr id="2201" name="Line"/>
              <p:cNvSpPr/>
              <p:nvPr/>
            </p:nvSpPr>
            <p:spPr>
              <a:xfrm>
                <a:off x="0" y="0"/>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2203" name="Google Shape;3864;p15"/>
            <p:cNvSpPr/>
            <p:nvPr/>
          </p:nvSpPr>
          <p:spPr>
            <a:xfrm rot="16200000">
              <a:off x="131773" y="-131774"/>
              <a:ext cx="1783054" cy="204660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04" name="Google Shape;3865;p15"/>
            <p:cNvSpPr/>
            <p:nvPr/>
          </p:nvSpPr>
          <p:spPr>
            <a:xfrm rot="16200000">
              <a:off x="1113612" y="161787"/>
              <a:ext cx="35026" cy="41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05" name="Google Shape;3866;p15"/>
            <p:cNvSpPr/>
            <p:nvPr/>
          </p:nvSpPr>
          <p:spPr>
            <a:xfrm rot="16200000">
              <a:off x="517775" y="97150"/>
              <a:ext cx="1286751" cy="1479401"/>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06" name="Google Shape;3867;p15"/>
            <p:cNvSpPr/>
            <p:nvPr/>
          </p:nvSpPr>
          <p:spPr>
            <a:xfrm rot="16200000">
              <a:off x="611942" y="1484882"/>
              <a:ext cx="262816" cy="256851"/>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07" name="Google Shape;3868;p15"/>
            <p:cNvSpPr/>
            <p:nvPr/>
          </p:nvSpPr>
          <p:spPr>
            <a:xfrm rot="16200000">
              <a:off x="844262" y="1437687"/>
              <a:ext cx="411951" cy="1984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08" name="Google Shape;3869;p15"/>
            <p:cNvSpPr/>
            <p:nvPr/>
          </p:nvSpPr>
          <p:spPr>
            <a:xfrm rot="16200000">
              <a:off x="1158338" y="1403811"/>
              <a:ext cx="431775" cy="227651"/>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09" name="Google Shape;3870;p15"/>
            <p:cNvSpPr/>
            <p:nvPr/>
          </p:nvSpPr>
          <p:spPr>
            <a:xfrm rot="16200000">
              <a:off x="1401687" y="1294712"/>
              <a:ext cx="444501" cy="111676"/>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0" name="Google Shape;3871;p15"/>
            <p:cNvSpPr/>
            <p:nvPr/>
          </p:nvSpPr>
          <p:spPr>
            <a:xfrm rot="16200000">
              <a:off x="301775" y="1346375"/>
              <a:ext cx="216826" cy="195976"/>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1" name="Google Shape;3872;p15"/>
            <p:cNvSpPr/>
            <p:nvPr/>
          </p:nvSpPr>
          <p:spPr>
            <a:xfrm rot="16200000">
              <a:off x="153997" y="788272"/>
              <a:ext cx="156331" cy="40362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2" name="Google Shape;3873;p15"/>
            <p:cNvSpPr/>
            <p:nvPr/>
          </p:nvSpPr>
          <p:spPr>
            <a:xfrm rot="16200000">
              <a:off x="276263" y="220088"/>
              <a:ext cx="224500" cy="496176"/>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3" name="Google Shape;3874;p15"/>
            <p:cNvSpPr/>
            <p:nvPr/>
          </p:nvSpPr>
          <p:spPr>
            <a:xfrm rot="16200000">
              <a:off x="544875" y="68375"/>
              <a:ext cx="146776" cy="328576"/>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4" name="Google Shape;3875;p15"/>
            <p:cNvSpPr/>
            <p:nvPr/>
          </p:nvSpPr>
          <p:spPr>
            <a:xfrm rot="16200000">
              <a:off x="948912" y="-69638"/>
              <a:ext cx="123426" cy="337751"/>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15" name="Google Shape;3876;p15"/>
            <p:cNvSpPr/>
            <p:nvPr/>
          </p:nvSpPr>
          <p:spPr>
            <a:xfrm rot="16200000">
              <a:off x="1265812" y="6262"/>
              <a:ext cx="331076" cy="336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2218" name="Google Shape;3877;p15"/>
            <p:cNvGrpSpPr/>
            <p:nvPr/>
          </p:nvGrpSpPr>
          <p:grpSpPr>
            <a:xfrm>
              <a:off x="1710625" y="983112"/>
              <a:ext cx="12701" cy="12701"/>
              <a:chOff x="0" y="0"/>
              <a:chExt cx="12700" cy="12700"/>
            </a:xfrm>
          </p:grpSpPr>
          <p:sp>
            <p:nvSpPr>
              <p:cNvPr id="2216" name="Line"/>
              <p:cNvSpPr/>
              <p:nvPr/>
            </p:nvSpPr>
            <p:spPr>
              <a:xfrm rot="162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2217" name="Line"/>
              <p:cNvSpPr/>
              <p:nvPr/>
            </p:nvSpPr>
            <p:spPr>
              <a:xfrm rot="16200000">
                <a:off x="0" y="-1"/>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2219" name="Google Shape;3878;p15"/>
            <p:cNvSpPr/>
            <p:nvPr/>
          </p:nvSpPr>
          <p:spPr>
            <a:xfrm rot="16200000">
              <a:off x="1688200" y="922325"/>
              <a:ext cx="279376" cy="214326"/>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0" name="Google Shape;3879;p15"/>
            <p:cNvSpPr/>
            <p:nvPr/>
          </p:nvSpPr>
          <p:spPr>
            <a:xfrm rot="16200000">
              <a:off x="1849150" y="693000"/>
              <a:ext cx="220151" cy="135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1" name="Google Shape;3880;p15"/>
            <p:cNvSpPr/>
            <p:nvPr/>
          </p:nvSpPr>
          <p:spPr>
            <a:xfrm rot="16200000">
              <a:off x="1503900" y="276875"/>
              <a:ext cx="268526" cy="58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2" name="Google Shape;3881;p15"/>
            <p:cNvSpPr/>
            <p:nvPr/>
          </p:nvSpPr>
          <p:spPr>
            <a:xfrm rot="16200000">
              <a:off x="1491275" y="1281025"/>
              <a:ext cx="507026" cy="171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3" name="Google Shape;3882;p15"/>
            <p:cNvSpPr/>
            <p:nvPr/>
          </p:nvSpPr>
          <p:spPr>
            <a:xfrm rot="16200000">
              <a:off x="496512" y="1420187"/>
              <a:ext cx="241001" cy="140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4" name="Google Shape;3883;p15"/>
            <p:cNvSpPr/>
            <p:nvPr/>
          </p:nvSpPr>
          <p:spPr>
            <a:xfrm rot="16200000">
              <a:off x="179469" y="995569"/>
              <a:ext cx="102863" cy="352751"/>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5" name="Google Shape;3884;p15"/>
            <p:cNvSpPr/>
            <p:nvPr/>
          </p:nvSpPr>
          <p:spPr>
            <a:xfrm rot="16200000">
              <a:off x="214299" y="464999"/>
              <a:ext cx="135777" cy="465326"/>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6" name="Google Shape;3885;p15"/>
            <p:cNvSpPr/>
            <p:nvPr/>
          </p:nvSpPr>
          <p:spPr>
            <a:xfrm rot="16200000">
              <a:off x="669562" y="338162"/>
              <a:ext cx="118401" cy="257676"/>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7" name="Google Shape;3886;p15"/>
            <p:cNvSpPr/>
            <p:nvPr/>
          </p:nvSpPr>
          <p:spPr>
            <a:xfrm rot="16200000">
              <a:off x="714150" y="20850"/>
              <a:ext cx="248526" cy="356926"/>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8" name="Google Shape;3887;p15"/>
            <p:cNvSpPr/>
            <p:nvPr/>
          </p:nvSpPr>
          <p:spPr>
            <a:xfrm rot="16200000">
              <a:off x="1080262" y="39187"/>
              <a:ext cx="191801"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29" name="Google Shape;3888;p15"/>
            <p:cNvSpPr/>
            <p:nvPr/>
          </p:nvSpPr>
          <p:spPr>
            <a:xfrm rot="16200000">
              <a:off x="266350" y="-20001"/>
              <a:ext cx="1530251" cy="1890502"/>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8"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USTOM_19">
    <p:spTree>
      <p:nvGrpSpPr>
        <p:cNvPr id="1" name=""/>
        <p:cNvGrpSpPr/>
        <p:nvPr/>
      </p:nvGrpSpPr>
      <p:grpSpPr>
        <a:xfrm>
          <a:off x="0" y="0"/>
          <a:ext cx="0" cy="0"/>
          <a:chOff x="0" y="0"/>
          <a:chExt cx="0" cy="0"/>
        </a:xfrm>
      </p:grpSpPr>
      <p:sp>
        <p:nvSpPr>
          <p:cNvPr id="2238" name="Google Shape;3893;p17"/>
          <p:cNvSpPr/>
          <p:nvPr/>
        </p:nvSpPr>
        <p:spPr>
          <a:xfrm>
            <a:off x="3832624" y="962025"/>
            <a:ext cx="4606527" cy="3552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8" y="1"/>
                </a:lnTo>
                <a:lnTo>
                  <a:pt x="21528" y="21599"/>
                </a:lnTo>
                <a:lnTo>
                  <a:pt x="21600" y="21600"/>
                </a:lnTo>
              </a:path>
            </a:pathLst>
          </a:custGeom>
          <a:ln>
            <a:solidFill>
              <a:srgbClr val="000000"/>
            </a:solidFill>
          </a:ln>
        </p:spPr>
        <p:txBody>
          <a:bodyPr lIns="45719" rIns="45719"/>
          <a:lstStyle/>
          <a:p>
            <a:endParaRPr/>
          </a:p>
        </p:txBody>
      </p:sp>
      <p:sp>
        <p:nvSpPr>
          <p:cNvPr id="2239" name="Title Text"/>
          <p:cNvSpPr txBox="1">
            <a:spLocks noGrp="1"/>
          </p:cNvSpPr>
          <p:nvPr>
            <p:ph type="title"/>
          </p:nvPr>
        </p:nvSpPr>
        <p:spPr>
          <a:xfrm>
            <a:off x="719999" y="630000"/>
            <a:ext cx="2703001" cy="951001"/>
          </a:xfrm>
          <a:prstGeom prst="rect">
            <a:avLst/>
          </a:prstGeom>
        </p:spPr>
        <p:txBody>
          <a:bodyPr>
            <a:normAutofit/>
          </a:bodyPr>
          <a:lstStyle/>
          <a:p>
            <a:r>
              <a:t>Title Text</a:t>
            </a:r>
          </a:p>
        </p:txBody>
      </p:sp>
      <p:grpSp>
        <p:nvGrpSpPr>
          <p:cNvPr id="2327" name="Google Shape;3895;p17"/>
          <p:cNvGrpSpPr/>
          <p:nvPr/>
        </p:nvGrpSpPr>
        <p:grpSpPr>
          <a:xfrm>
            <a:off x="6120460" y="-442773"/>
            <a:ext cx="2827250" cy="2341155"/>
            <a:chOff x="0" y="0"/>
            <a:chExt cx="2827248" cy="2341153"/>
          </a:xfrm>
        </p:grpSpPr>
        <p:sp>
          <p:nvSpPr>
            <p:cNvPr id="2240" name="Google Shape;3896;p17"/>
            <p:cNvSpPr/>
            <p:nvPr/>
          </p:nvSpPr>
          <p:spPr>
            <a:xfrm rot="18677913" flipH="1">
              <a:off x="1213378" y="998067"/>
              <a:ext cx="567090" cy="318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41" name="Google Shape;3897;p17"/>
            <p:cNvSpPr/>
            <p:nvPr/>
          </p:nvSpPr>
          <p:spPr>
            <a:xfrm rot="18677913" flipH="1">
              <a:off x="626871" y="798993"/>
              <a:ext cx="510365" cy="2868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42" name="Google Shape;3898;p17"/>
            <p:cNvSpPr/>
            <p:nvPr/>
          </p:nvSpPr>
          <p:spPr>
            <a:xfrm rot="18677913" flipH="1">
              <a:off x="308423" y="732003"/>
              <a:ext cx="366936" cy="2060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43" name="Google Shape;3899;p17"/>
            <p:cNvSpPr/>
            <p:nvPr/>
          </p:nvSpPr>
          <p:spPr>
            <a:xfrm rot="18677913" flipH="1">
              <a:off x="55124" y="634383"/>
              <a:ext cx="289359" cy="2777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44" name="Google Shape;3900;p17"/>
            <p:cNvSpPr/>
            <p:nvPr/>
          </p:nvSpPr>
          <p:spPr>
            <a:xfrm rot="18677913" flipH="1">
              <a:off x="1737647" y="1482577"/>
              <a:ext cx="708045" cy="142504"/>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45" name="Google Shape;3901;p17"/>
            <p:cNvSpPr/>
            <p:nvPr/>
          </p:nvSpPr>
          <p:spPr>
            <a:xfrm rot="18677913" flipH="1">
              <a:off x="1745381" y="1557216"/>
              <a:ext cx="534565" cy="85328"/>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46" name="Google Shape;3902;p17"/>
            <p:cNvSpPr/>
            <p:nvPr/>
          </p:nvSpPr>
          <p:spPr>
            <a:xfrm rot="18677913" flipH="1">
              <a:off x="1445583" y="1014091"/>
              <a:ext cx="468663" cy="3260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47" name="Google Shape;3903;p17"/>
            <p:cNvSpPr/>
            <p:nvPr/>
          </p:nvSpPr>
          <p:spPr>
            <a:xfrm rot="18677913" flipH="1">
              <a:off x="1423496" y="1072017"/>
              <a:ext cx="362761" cy="219332"/>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48" name="Google Shape;3904;p17"/>
            <p:cNvSpPr/>
            <p:nvPr/>
          </p:nvSpPr>
          <p:spPr>
            <a:xfrm rot="18677913" flipH="1">
              <a:off x="397555" y="696871"/>
              <a:ext cx="489539" cy="341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49" name="Google Shape;3905;p17"/>
            <p:cNvSpPr/>
            <p:nvPr/>
          </p:nvSpPr>
          <p:spPr>
            <a:xfrm rot="18677913" flipH="1">
              <a:off x="373352" y="757645"/>
              <a:ext cx="379461" cy="227657"/>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50" name="Google Shape;3906;p17"/>
            <p:cNvSpPr/>
            <p:nvPr/>
          </p:nvSpPr>
          <p:spPr>
            <a:xfrm rot="18677913" flipH="1">
              <a:off x="1532718" y="1260297"/>
              <a:ext cx="717220" cy="322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51" name="Google Shape;3907;p17"/>
            <p:cNvSpPr/>
            <p:nvPr/>
          </p:nvSpPr>
          <p:spPr>
            <a:xfrm rot="18677913" flipH="1">
              <a:off x="1519662" y="1343203"/>
              <a:ext cx="547091" cy="211007"/>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52" name="Google Shape;3908;p17"/>
            <p:cNvSpPr/>
            <p:nvPr/>
          </p:nvSpPr>
          <p:spPr>
            <a:xfrm rot="18677913" flipH="1">
              <a:off x="1745294" y="1329562"/>
              <a:ext cx="553740" cy="365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53" name="Google Shape;3909;p17"/>
            <p:cNvSpPr/>
            <p:nvPr/>
          </p:nvSpPr>
          <p:spPr>
            <a:xfrm rot="18677913" flipH="1">
              <a:off x="1774218" y="1316086"/>
              <a:ext cx="487863" cy="2952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54" name="Google Shape;3910;p17"/>
            <p:cNvSpPr/>
            <p:nvPr/>
          </p:nvSpPr>
          <p:spPr>
            <a:xfrm rot="18677913" flipH="1">
              <a:off x="1857649" y="1545512"/>
              <a:ext cx="662993" cy="94653"/>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55" name="Google Shape;3911;p17"/>
            <p:cNvSpPr/>
            <p:nvPr/>
          </p:nvSpPr>
          <p:spPr>
            <a:xfrm rot="18677913" flipH="1">
              <a:off x="1940368" y="1519258"/>
              <a:ext cx="567091" cy="85053"/>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56" name="Google Shape;3912;p17"/>
            <p:cNvSpPr/>
            <p:nvPr/>
          </p:nvSpPr>
          <p:spPr>
            <a:xfrm rot="18677913" flipH="1">
              <a:off x="1294927" y="1172750"/>
              <a:ext cx="722195" cy="279808"/>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57" name="Google Shape;3913;p17"/>
            <p:cNvSpPr/>
            <p:nvPr/>
          </p:nvSpPr>
          <p:spPr>
            <a:xfrm rot="18677913" flipH="1">
              <a:off x="1392340" y="1145763"/>
              <a:ext cx="612942" cy="2635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58" name="Google Shape;3914;p17"/>
            <p:cNvSpPr/>
            <p:nvPr/>
          </p:nvSpPr>
          <p:spPr>
            <a:xfrm rot="18677913" flipH="1">
              <a:off x="1430937" y="1226657"/>
              <a:ext cx="525390" cy="142629"/>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59" name="Google Shape;3915;p17"/>
            <p:cNvSpPr/>
            <p:nvPr/>
          </p:nvSpPr>
          <p:spPr>
            <a:xfrm rot="18677913" flipH="1">
              <a:off x="1470007" y="1208974"/>
              <a:ext cx="462838" cy="108429"/>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60" name="Google Shape;3916;p17"/>
            <p:cNvSpPr/>
            <p:nvPr/>
          </p:nvSpPr>
          <p:spPr>
            <a:xfrm rot="18677913" flipH="1">
              <a:off x="1093047" y="1028537"/>
              <a:ext cx="517889" cy="157255"/>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61" name="Google Shape;3917;p17"/>
            <p:cNvSpPr/>
            <p:nvPr/>
          </p:nvSpPr>
          <p:spPr>
            <a:xfrm rot="18677913" flipH="1">
              <a:off x="1155014" y="1008026"/>
              <a:ext cx="446163" cy="1509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62" name="Google Shape;3918;p17"/>
            <p:cNvSpPr/>
            <p:nvPr/>
          </p:nvSpPr>
          <p:spPr>
            <a:xfrm rot="18677913" flipH="1">
              <a:off x="1537162" y="1218872"/>
              <a:ext cx="562090" cy="192781"/>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63" name="Google Shape;3919;p17"/>
            <p:cNvSpPr/>
            <p:nvPr/>
          </p:nvSpPr>
          <p:spPr>
            <a:xfrm rot="18677913" flipH="1">
              <a:off x="1783445" y="1196334"/>
              <a:ext cx="304409" cy="103404"/>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64" name="Google Shape;3920;p17"/>
            <p:cNvSpPr/>
            <p:nvPr/>
          </p:nvSpPr>
          <p:spPr>
            <a:xfrm rot="18677913" flipH="1">
              <a:off x="772269" y="922270"/>
              <a:ext cx="494539" cy="149805"/>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65" name="Google Shape;3921;p17"/>
            <p:cNvSpPr/>
            <p:nvPr/>
          </p:nvSpPr>
          <p:spPr>
            <a:xfrm rot="18677913" flipH="1">
              <a:off x="985334" y="895500"/>
              <a:ext cx="267683" cy="80903"/>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66" name="Google Shape;3922;p17"/>
            <p:cNvSpPr/>
            <p:nvPr/>
          </p:nvSpPr>
          <p:spPr>
            <a:xfrm rot="18677913" flipH="1">
              <a:off x="1686947" y="1363687"/>
              <a:ext cx="647993" cy="220682"/>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67" name="Google Shape;3923;p17"/>
            <p:cNvSpPr/>
            <p:nvPr/>
          </p:nvSpPr>
          <p:spPr>
            <a:xfrm rot="18677913" flipH="1">
              <a:off x="1972175" y="1338085"/>
              <a:ext cx="351085" cy="119254"/>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68" name="Google Shape;3924;p17"/>
            <p:cNvSpPr/>
            <p:nvPr/>
          </p:nvSpPr>
          <p:spPr>
            <a:xfrm rot="18677913" flipH="1">
              <a:off x="553472" y="791194"/>
              <a:ext cx="445338" cy="225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69" name="Google Shape;3925;p17"/>
            <p:cNvSpPr/>
            <p:nvPr/>
          </p:nvSpPr>
          <p:spPr>
            <a:xfrm rot="18677913" flipH="1">
              <a:off x="671041" y="780070"/>
              <a:ext cx="321885" cy="1834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70" name="Google Shape;3926;p17"/>
            <p:cNvSpPr/>
            <p:nvPr/>
          </p:nvSpPr>
          <p:spPr>
            <a:xfrm rot="18677913" flipH="1">
              <a:off x="966424" y="926995"/>
              <a:ext cx="562090" cy="28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71" name="Google Shape;3927;p17"/>
            <p:cNvSpPr/>
            <p:nvPr/>
          </p:nvSpPr>
          <p:spPr>
            <a:xfrm rot="18677913" flipH="1">
              <a:off x="1115689" y="912443"/>
              <a:ext cx="407811" cy="2326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72" name="Google Shape;3928;p17"/>
            <p:cNvSpPr/>
            <p:nvPr/>
          </p:nvSpPr>
          <p:spPr>
            <a:xfrm rot="18677913" flipH="1">
              <a:off x="482864" y="769361"/>
              <a:ext cx="340235" cy="1701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73" name="Google Shape;3929;p17"/>
            <p:cNvSpPr/>
            <p:nvPr/>
          </p:nvSpPr>
          <p:spPr>
            <a:xfrm rot="18677913" flipH="1">
              <a:off x="572416" y="758032"/>
              <a:ext cx="245182" cy="1401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74" name="Google Shape;3930;p17"/>
            <p:cNvSpPr/>
            <p:nvPr/>
          </p:nvSpPr>
          <p:spPr>
            <a:xfrm rot="18677913" flipH="1">
              <a:off x="937960" y="992483"/>
              <a:ext cx="426988" cy="153430"/>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75" name="Google Shape;3931;p17"/>
            <p:cNvSpPr/>
            <p:nvPr/>
          </p:nvSpPr>
          <p:spPr>
            <a:xfrm rot="18677913" flipH="1">
              <a:off x="970027" y="979753"/>
              <a:ext cx="368611" cy="110704"/>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76" name="Google Shape;3932;p17"/>
            <p:cNvSpPr/>
            <p:nvPr/>
          </p:nvSpPr>
          <p:spPr>
            <a:xfrm rot="18677913" flipH="1">
              <a:off x="1201128" y="1109479"/>
              <a:ext cx="521240" cy="106079"/>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77" name="Google Shape;3933;p17"/>
            <p:cNvSpPr/>
            <p:nvPr/>
          </p:nvSpPr>
          <p:spPr>
            <a:xfrm rot="18677913" flipH="1">
              <a:off x="1271647" y="1087738"/>
              <a:ext cx="442013" cy="984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78" name="Google Shape;3934;p17"/>
            <p:cNvSpPr/>
            <p:nvPr/>
          </p:nvSpPr>
          <p:spPr>
            <a:xfrm rot="18677913" flipH="1">
              <a:off x="873977" y="998148"/>
              <a:ext cx="521215" cy="106904"/>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79" name="Google Shape;3935;p17"/>
            <p:cNvSpPr/>
            <p:nvPr/>
          </p:nvSpPr>
          <p:spPr>
            <a:xfrm rot="18677913" flipH="1">
              <a:off x="944476" y="977242"/>
              <a:ext cx="442012" cy="975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0" name="Google Shape;3936;p17"/>
            <p:cNvSpPr/>
            <p:nvPr/>
          </p:nvSpPr>
          <p:spPr>
            <a:xfrm rot="18677913" flipH="1">
              <a:off x="709669" y="899760"/>
              <a:ext cx="371935" cy="75903"/>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81" name="Google Shape;3937;p17"/>
            <p:cNvSpPr/>
            <p:nvPr/>
          </p:nvSpPr>
          <p:spPr>
            <a:xfrm rot="18677913" flipH="1">
              <a:off x="759323" y="886011"/>
              <a:ext cx="315234" cy="675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2" name="Google Shape;3938;p17"/>
            <p:cNvSpPr/>
            <p:nvPr/>
          </p:nvSpPr>
          <p:spPr>
            <a:xfrm rot="18677913" flipH="1">
              <a:off x="201178" y="704834"/>
              <a:ext cx="329410" cy="211032"/>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283" name="Google Shape;3939;p17"/>
            <p:cNvSpPr/>
            <p:nvPr/>
          </p:nvSpPr>
          <p:spPr>
            <a:xfrm rot="18677913" flipH="1">
              <a:off x="255002" y="697652"/>
              <a:ext cx="273533" cy="194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4" name="Google Shape;3940;p17"/>
            <p:cNvSpPr/>
            <p:nvPr/>
          </p:nvSpPr>
          <p:spPr>
            <a:xfrm rot="18677913" flipH="1">
              <a:off x="1692646" y="524519"/>
              <a:ext cx="250664" cy="600442"/>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5" name="Google Shape;3941;p17"/>
            <p:cNvSpPr/>
            <p:nvPr/>
          </p:nvSpPr>
          <p:spPr>
            <a:xfrm rot="18677913" flipH="1">
              <a:off x="947101" y="404605"/>
              <a:ext cx="75569" cy="583766"/>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6" name="Google Shape;3942;p17"/>
            <p:cNvSpPr/>
            <p:nvPr/>
          </p:nvSpPr>
          <p:spPr>
            <a:xfrm rot="18677913" flipH="1">
              <a:off x="528249" y="443148"/>
              <a:ext cx="54461" cy="420337"/>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7" name="Google Shape;3943;p17"/>
            <p:cNvSpPr/>
            <p:nvPr/>
          </p:nvSpPr>
          <p:spPr>
            <a:xfrm rot="18677913" flipH="1">
              <a:off x="302655" y="490955"/>
              <a:ext cx="133091" cy="381111"/>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288" name="Google Shape;3944;p17"/>
            <p:cNvSpPr/>
            <p:nvPr/>
          </p:nvSpPr>
          <p:spPr>
            <a:xfrm rot="18677913" flipH="1">
              <a:off x="2068214" y="716175"/>
              <a:ext cx="472863" cy="542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89" name="Google Shape;3945;p17"/>
            <p:cNvSpPr/>
            <p:nvPr/>
          </p:nvSpPr>
          <p:spPr>
            <a:xfrm rot="18677913" flipH="1">
              <a:off x="2091381" y="705690"/>
              <a:ext cx="373610" cy="38443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90" name="Google Shape;3946;p17"/>
            <p:cNvSpPr/>
            <p:nvPr/>
          </p:nvSpPr>
          <p:spPr>
            <a:xfrm rot="18677913" flipH="1">
              <a:off x="766812" y="387596"/>
              <a:ext cx="113090" cy="588766"/>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91" name="Google Shape;3947;p17"/>
            <p:cNvSpPr/>
            <p:nvPr/>
          </p:nvSpPr>
          <p:spPr>
            <a:xfrm rot="18677913" flipH="1">
              <a:off x="718799" y="427441"/>
              <a:ext cx="71922" cy="440313"/>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92" name="Google Shape;3948;p17"/>
            <p:cNvSpPr/>
            <p:nvPr/>
          </p:nvSpPr>
          <p:spPr>
            <a:xfrm rot="18677913" flipH="1">
              <a:off x="1976567" y="581704"/>
              <a:ext cx="366110" cy="693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93" name="Google Shape;3949;p17"/>
            <p:cNvSpPr/>
            <p:nvPr/>
          </p:nvSpPr>
          <p:spPr>
            <a:xfrm rot="18677913" flipH="1">
              <a:off x="1958454" y="589901"/>
              <a:ext cx="301884" cy="503714"/>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94" name="Google Shape;3950;p17"/>
            <p:cNvSpPr/>
            <p:nvPr/>
          </p:nvSpPr>
          <p:spPr>
            <a:xfrm rot="18677913" flipH="1">
              <a:off x="1985733" y="769255"/>
              <a:ext cx="602117" cy="276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95" name="Google Shape;3951;p17"/>
            <p:cNvSpPr/>
            <p:nvPr/>
          </p:nvSpPr>
          <p:spPr>
            <a:xfrm rot="18677913" flipH="1">
              <a:off x="2008786" y="818314"/>
              <a:ext cx="510364" cy="2585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96" name="Google Shape;3952;p17"/>
            <p:cNvSpPr/>
            <p:nvPr/>
          </p:nvSpPr>
          <p:spPr>
            <a:xfrm rot="18677913" flipH="1">
              <a:off x="2252139" y="849973"/>
              <a:ext cx="492864" cy="442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97" name="Google Shape;3953;p17"/>
            <p:cNvSpPr/>
            <p:nvPr/>
          </p:nvSpPr>
          <p:spPr>
            <a:xfrm rot="18677913" flipH="1">
              <a:off x="2282866" y="919689"/>
              <a:ext cx="410287" cy="39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298" name="Google Shape;3954;p17"/>
            <p:cNvSpPr/>
            <p:nvPr/>
          </p:nvSpPr>
          <p:spPr>
            <a:xfrm rot="18677913" flipH="1">
              <a:off x="1715426" y="449169"/>
              <a:ext cx="396136" cy="6663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99" name="Google Shape;3955;p17"/>
            <p:cNvSpPr/>
            <p:nvPr/>
          </p:nvSpPr>
          <p:spPr>
            <a:xfrm rot="18677913" flipH="1">
              <a:off x="1757865" y="544764"/>
              <a:ext cx="320235" cy="5862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300" name="Google Shape;3956;p17"/>
            <p:cNvSpPr/>
            <p:nvPr/>
          </p:nvSpPr>
          <p:spPr>
            <a:xfrm rot="18677913" flipH="1">
              <a:off x="1744665" y="728313"/>
              <a:ext cx="491188" cy="2251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01" name="Google Shape;3957;p17"/>
            <p:cNvSpPr/>
            <p:nvPr/>
          </p:nvSpPr>
          <p:spPr>
            <a:xfrm rot="18677913" flipH="1">
              <a:off x="1762508" y="763244"/>
              <a:ext cx="420312" cy="2143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02" name="Google Shape;3958;p17"/>
            <p:cNvSpPr/>
            <p:nvPr/>
          </p:nvSpPr>
          <p:spPr>
            <a:xfrm rot="18677913" flipH="1">
              <a:off x="1503007" y="528939"/>
              <a:ext cx="131017" cy="584591"/>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03" name="Google Shape;3959;p17"/>
            <p:cNvSpPr/>
            <p:nvPr/>
          </p:nvSpPr>
          <p:spPr>
            <a:xfrm rot="18677913" flipH="1">
              <a:off x="1537083" y="599488"/>
              <a:ext cx="95904" cy="514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304" name="Google Shape;3960;p17"/>
            <p:cNvSpPr/>
            <p:nvPr/>
          </p:nvSpPr>
          <p:spPr>
            <a:xfrm rot="18677913" flipH="1">
              <a:off x="1910401" y="682702"/>
              <a:ext cx="327735" cy="4928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05" name="Google Shape;3961;p17"/>
            <p:cNvSpPr/>
            <p:nvPr/>
          </p:nvSpPr>
          <p:spPr>
            <a:xfrm rot="18677913" flipH="1">
              <a:off x="2025325" y="936632"/>
              <a:ext cx="193481" cy="247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06" name="Google Shape;3962;p17"/>
            <p:cNvSpPr/>
            <p:nvPr/>
          </p:nvSpPr>
          <p:spPr>
            <a:xfrm rot="18677913" flipH="1">
              <a:off x="1068619" y="435165"/>
              <a:ext cx="103019" cy="505364"/>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07" name="Google Shape;3963;p17"/>
            <p:cNvSpPr/>
            <p:nvPr/>
          </p:nvSpPr>
          <p:spPr>
            <a:xfrm rot="18677913" flipH="1">
              <a:off x="1162600" y="642821"/>
              <a:ext cx="80903" cy="265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308" name="Google Shape;3964;p17"/>
            <p:cNvSpPr/>
            <p:nvPr/>
          </p:nvSpPr>
          <p:spPr>
            <a:xfrm rot="18677913" flipH="1">
              <a:off x="2175153" y="773638"/>
              <a:ext cx="376936" cy="569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09" name="Google Shape;3965;p17"/>
            <p:cNvSpPr/>
            <p:nvPr/>
          </p:nvSpPr>
          <p:spPr>
            <a:xfrm rot="18677913" flipH="1">
              <a:off x="2308263" y="1065926"/>
              <a:ext cx="221831" cy="286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10" name="Google Shape;3966;p17"/>
            <p:cNvSpPr/>
            <p:nvPr/>
          </p:nvSpPr>
          <p:spPr>
            <a:xfrm rot="18677913" flipH="1">
              <a:off x="793091" y="425888"/>
              <a:ext cx="71979" cy="497864"/>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11" name="Google Shape;3967;p17"/>
            <p:cNvSpPr/>
            <p:nvPr/>
          </p:nvSpPr>
          <p:spPr>
            <a:xfrm rot="18677913" flipH="1">
              <a:off x="841148" y="532895"/>
              <a:ext cx="67552" cy="37028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12" name="Google Shape;3968;p17"/>
            <p:cNvSpPr/>
            <p:nvPr/>
          </p:nvSpPr>
          <p:spPr>
            <a:xfrm rot="18677913" flipH="1">
              <a:off x="1273289" y="402398"/>
              <a:ext cx="189865" cy="606292"/>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13" name="Google Shape;3969;p17"/>
            <p:cNvSpPr/>
            <p:nvPr/>
          </p:nvSpPr>
          <p:spPr>
            <a:xfrm rot="18677913" flipH="1">
              <a:off x="1339510" y="547890"/>
              <a:ext cx="126488" cy="460338"/>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14" name="Google Shape;3970;p17"/>
            <p:cNvSpPr/>
            <p:nvPr/>
          </p:nvSpPr>
          <p:spPr>
            <a:xfrm rot="18677913" flipH="1">
              <a:off x="597590" y="469022"/>
              <a:ext cx="56077" cy="37946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15" name="Google Shape;3971;p17"/>
            <p:cNvSpPr/>
            <p:nvPr/>
          </p:nvSpPr>
          <p:spPr>
            <a:xfrm rot="18677913" flipH="1">
              <a:off x="635221" y="553223"/>
              <a:ext cx="52553" cy="281033"/>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16" name="Google Shape;3972;p17"/>
            <p:cNvSpPr/>
            <p:nvPr/>
          </p:nvSpPr>
          <p:spPr>
            <a:xfrm rot="18677913" flipH="1">
              <a:off x="1123385" y="494202"/>
              <a:ext cx="311059" cy="3227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17" name="Google Shape;3973;p17"/>
            <p:cNvSpPr/>
            <p:nvPr/>
          </p:nvSpPr>
          <p:spPr>
            <a:xfrm rot="18677913" flipH="1">
              <a:off x="1145973" y="543964"/>
              <a:ext cx="247683" cy="289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18" name="Google Shape;3974;p17"/>
            <p:cNvSpPr/>
            <p:nvPr/>
          </p:nvSpPr>
          <p:spPr>
            <a:xfrm rot="18677913" flipH="1">
              <a:off x="1618982" y="594024"/>
              <a:ext cx="185806" cy="499513"/>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19" name="Google Shape;3975;p17"/>
            <p:cNvSpPr/>
            <p:nvPr/>
          </p:nvSpPr>
          <p:spPr>
            <a:xfrm rot="18677913" flipH="1">
              <a:off x="1653292" y="665135"/>
              <a:ext cx="137430" cy="432812"/>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20" name="Google Shape;3976;p17"/>
            <p:cNvSpPr/>
            <p:nvPr/>
          </p:nvSpPr>
          <p:spPr>
            <a:xfrm rot="18677913" flipH="1">
              <a:off x="1210726" y="454226"/>
              <a:ext cx="161626" cy="507889"/>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21" name="Google Shape;3977;p17"/>
            <p:cNvSpPr/>
            <p:nvPr/>
          </p:nvSpPr>
          <p:spPr>
            <a:xfrm rot="18677913" flipH="1">
              <a:off x="1240964" y="527351"/>
              <a:ext cx="121932" cy="440337"/>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22" name="Google Shape;3978;p17"/>
            <p:cNvSpPr/>
            <p:nvPr/>
          </p:nvSpPr>
          <p:spPr>
            <a:xfrm rot="18677913" flipH="1">
              <a:off x="927000" y="492720"/>
              <a:ext cx="115864" cy="361935"/>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23" name="Google Shape;3979;p17"/>
            <p:cNvSpPr/>
            <p:nvPr/>
          </p:nvSpPr>
          <p:spPr>
            <a:xfrm rot="18677913" flipH="1">
              <a:off x="948963" y="543895"/>
              <a:ext cx="86663" cy="313584"/>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24" name="Google Shape;3980;p17"/>
            <p:cNvSpPr/>
            <p:nvPr/>
          </p:nvSpPr>
          <p:spPr>
            <a:xfrm rot="18677913" flipH="1">
              <a:off x="446155" y="459537"/>
              <a:ext cx="63045" cy="39028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25" name="Google Shape;3981;p17"/>
            <p:cNvSpPr/>
            <p:nvPr/>
          </p:nvSpPr>
          <p:spPr>
            <a:xfrm rot="18677913" flipH="1">
              <a:off x="475402" y="504677"/>
              <a:ext cx="54227" cy="331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26" name="Google Shape;3982;p17"/>
            <p:cNvSpPr/>
            <p:nvPr/>
          </p:nvSpPr>
          <p:spPr>
            <a:xfrm rot="18677913" flipH="1">
              <a:off x="1084006" y="-38230"/>
              <a:ext cx="992402" cy="2417614"/>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342" name="Google Shape;3983;p17"/>
          <p:cNvGrpSpPr/>
          <p:nvPr/>
        </p:nvGrpSpPr>
        <p:grpSpPr>
          <a:xfrm>
            <a:off x="7974961" y="-688347"/>
            <a:ext cx="2237463" cy="2720405"/>
            <a:chOff x="0" y="0"/>
            <a:chExt cx="2237462" cy="2720404"/>
          </a:xfrm>
        </p:grpSpPr>
        <p:sp>
          <p:nvSpPr>
            <p:cNvPr id="2328" name="Google Shape;3984;p17"/>
            <p:cNvSpPr/>
            <p:nvPr/>
          </p:nvSpPr>
          <p:spPr>
            <a:xfrm rot="12081724" flipH="1">
              <a:off x="374949" y="190573"/>
              <a:ext cx="1487564" cy="2339259"/>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29" name="Google Shape;3985;p17"/>
            <p:cNvSpPr/>
            <p:nvPr/>
          </p:nvSpPr>
          <p:spPr>
            <a:xfrm rot="12081724" flipH="1">
              <a:off x="612793" y="368421"/>
              <a:ext cx="1042515" cy="1710590"/>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30" name="Google Shape;3986;p17"/>
            <p:cNvSpPr/>
            <p:nvPr/>
          </p:nvSpPr>
          <p:spPr>
            <a:xfrm rot="12081724" flipH="1">
              <a:off x="1164459" y="1780531"/>
              <a:ext cx="221000" cy="430348"/>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31" name="Google Shape;3987;p17"/>
            <p:cNvSpPr/>
            <p:nvPr/>
          </p:nvSpPr>
          <p:spPr>
            <a:xfrm rot="12081724" flipH="1">
              <a:off x="1458980" y="1483828"/>
              <a:ext cx="214350" cy="345264"/>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32" name="Google Shape;3988;p17"/>
            <p:cNvSpPr/>
            <p:nvPr/>
          </p:nvSpPr>
          <p:spPr>
            <a:xfrm rot="12081724" flipH="1">
              <a:off x="497073" y="1025654"/>
              <a:ext cx="295234" cy="366141"/>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33" name="Google Shape;3989;p17"/>
            <p:cNvSpPr/>
            <p:nvPr/>
          </p:nvSpPr>
          <p:spPr>
            <a:xfrm rot="12081724" flipH="1">
              <a:off x="570305" y="590887"/>
              <a:ext cx="308839" cy="331112"/>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34" name="Google Shape;3990;p17"/>
            <p:cNvSpPr/>
            <p:nvPr/>
          </p:nvSpPr>
          <p:spPr>
            <a:xfrm rot="12081724" flipH="1">
              <a:off x="519042" y="1686803"/>
              <a:ext cx="236915" cy="715580"/>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35" name="Google Shape;3991;p17"/>
            <p:cNvSpPr/>
            <p:nvPr/>
          </p:nvSpPr>
          <p:spPr>
            <a:xfrm rot="12081724" flipH="1">
              <a:off x="1683082" y="388038"/>
              <a:ext cx="231027" cy="464552"/>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36" name="Google Shape;3992;p17"/>
            <p:cNvSpPr/>
            <p:nvPr/>
          </p:nvSpPr>
          <p:spPr>
            <a:xfrm rot="12081724" flipH="1">
              <a:off x="884779" y="194524"/>
              <a:ext cx="391994" cy="173995"/>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37" name="Google Shape;3993;p17"/>
            <p:cNvSpPr/>
            <p:nvPr/>
          </p:nvSpPr>
          <p:spPr>
            <a:xfrm rot="12081724" flipH="1">
              <a:off x="1744400" y="986583"/>
              <a:ext cx="196848" cy="2753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38" name="Google Shape;3994;p17"/>
            <p:cNvSpPr/>
            <p:nvPr/>
          </p:nvSpPr>
          <p:spPr>
            <a:xfrm rot="12081724" flipH="1">
              <a:off x="860595" y="1776061"/>
              <a:ext cx="140481" cy="510407"/>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39" name="Google Shape;3995;p17"/>
            <p:cNvSpPr/>
            <p:nvPr/>
          </p:nvSpPr>
          <p:spPr>
            <a:xfrm rot="12081724" flipH="1">
              <a:off x="668917" y="1288526"/>
              <a:ext cx="336938" cy="618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40" name="Google Shape;3996;p17"/>
            <p:cNvSpPr/>
            <p:nvPr/>
          </p:nvSpPr>
          <p:spPr>
            <a:xfrm rot="12081724" flipH="1">
              <a:off x="686987" y="420444"/>
              <a:ext cx="649722" cy="337913"/>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341" name="Google Shape;3997;p17"/>
            <p:cNvSpPr/>
            <p:nvPr/>
          </p:nvSpPr>
          <p:spPr>
            <a:xfrm rot="12081724" flipH="1">
              <a:off x="421620" y="312015"/>
              <a:ext cx="1400330" cy="2035001"/>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09"/>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6"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343" name="Body Level One…"/>
          <p:cNvSpPr txBox="1">
            <a:spLocks noGrp="1"/>
          </p:cNvSpPr>
          <p:nvPr>
            <p:ph type="body" idx="1"/>
          </p:nvPr>
        </p:nvSpPr>
        <p:spPr>
          <a:xfrm>
            <a:off x="711650" y="1530100"/>
            <a:ext cx="7277700" cy="2829300"/>
          </a:xfrm>
          <a:prstGeom prst="rect">
            <a:avLst/>
          </a:prstGeom>
        </p:spPr>
        <p:txBody>
          <a:bodyPr anchor="ctr">
            <a:normAutofit/>
          </a:bodyPr>
          <a:lstStyle>
            <a:lvl1pPr marL="342900" indent="-228600">
              <a:lnSpc>
                <a:spcPct val="100000"/>
              </a:lnSpc>
              <a:buClrTx/>
              <a:buSzTx/>
              <a:buFontTx/>
              <a:buNone/>
              <a:defRPr sz="1400"/>
            </a:lvl1pPr>
            <a:lvl2pPr marL="342900" indent="254000">
              <a:lnSpc>
                <a:spcPct val="100000"/>
              </a:lnSpc>
              <a:buClrTx/>
              <a:buSzTx/>
              <a:buFontTx/>
              <a:buNone/>
              <a:defRPr sz="1400"/>
            </a:lvl2pPr>
            <a:lvl3pPr marL="342900" indent="711200">
              <a:lnSpc>
                <a:spcPct val="100000"/>
              </a:lnSpc>
              <a:buClrTx/>
              <a:buSzTx/>
              <a:buFontTx/>
              <a:buNone/>
              <a:defRPr sz="1400"/>
            </a:lvl3pPr>
            <a:lvl4pPr marL="342900" indent="1168400">
              <a:lnSpc>
                <a:spcPct val="100000"/>
              </a:lnSpc>
              <a:buClrTx/>
              <a:buSzTx/>
              <a:buFontTx/>
              <a:buNone/>
              <a:defRPr sz="1400"/>
            </a:lvl4pPr>
            <a:lvl5pPr marL="342900" indent="1625600">
              <a:lnSpc>
                <a:spcPct val="100000"/>
              </a:lnSpc>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grpSp>
        <p:nvGrpSpPr>
          <p:cNvPr id="2369" name="Google Shape;3999;p17"/>
          <p:cNvGrpSpPr/>
          <p:nvPr/>
        </p:nvGrpSpPr>
        <p:grpSpPr>
          <a:xfrm>
            <a:off x="7645584" y="3349644"/>
            <a:ext cx="2809766" cy="2773085"/>
            <a:chOff x="0" y="0"/>
            <a:chExt cx="2809765" cy="2773084"/>
          </a:xfrm>
        </p:grpSpPr>
        <p:sp>
          <p:nvSpPr>
            <p:cNvPr id="2344" name="Google Shape;4000;p17"/>
            <p:cNvSpPr/>
            <p:nvPr/>
          </p:nvSpPr>
          <p:spPr>
            <a:xfrm rot="18162667">
              <a:off x="435730" y="329533"/>
              <a:ext cx="1922682" cy="2085937"/>
            </a:xfrm>
            <a:custGeom>
              <a:avLst/>
              <a:gdLst/>
              <a:ahLst/>
              <a:cxnLst>
                <a:cxn ang="0">
                  <a:pos x="wd2" y="hd2"/>
                </a:cxn>
                <a:cxn ang="5400000">
                  <a:pos x="wd2" y="hd2"/>
                </a:cxn>
                <a:cxn ang="10800000">
                  <a:pos x="wd2" y="hd2"/>
                </a:cxn>
                <a:cxn ang="16200000">
                  <a:pos x="wd2" y="hd2"/>
                </a:cxn>
              </a:cxnLst>
              <a:rect l="0" t="0" r="r" b="b"/>
              <a:pathLst>
                <a:path w="21503" h="21600" extrusionOk="0">
                  <a:moveTo>
                    <a:pt x="12867" y="0"/>
                  </a:moveTo>
                  <a:cubicBezTo>
                    <a:pt x="11897" y="2824"/>
                    <a:pt x="11206" y="5699"/>
                    <a:pt x="10787" y="8626"/>
                  </a:cubicBezTo>
                  <a:cubicBezTo>
                    <a:pt x="10824" y="7858"/>
                    <a:pt x="10815" y="7098"/>
                    <a:pt x="10768" y="6329"/>
                  </a:cubicBezTo>
                  <a:cubicBezTo>
                    <a:pt x="10666" y="4620"/>
                    <a:pt x="10349" y="2936"/>
                    <a:pt x="9845" y="1287"/>
                  </a:cubicBezTo>
                  <a:cubicBezTo>
                    <a:pt x="9742" y="950"/>
                    <a:pt x="9621" y="622"/>
                    <a:pt x="9509" y="285"/>
                  </a:cubicBezTo>
                  <a:cubicBezTo>
                    <a:pt x="9192" y="976"/>
                    <a:pt x="9136" y="1753"/>
                    <a:pt x="9089" y="2504"/>
                  </a:cubicBezTo>
                  <a:cubicBezTo>
                    <a:pt x="9052" y="3316"/>
                    <a:pt x="9015" y="4136"/>
                    <a:pt x="9015" y="4957"/>
                  </a:cubicBezTo>
                  <a:cubicBezTo>
                    <a:pt x="9005" y="5846"/>
                    <a:pt x="9033" y="6727"/>
                    <a:pt x="9080" y="7616"/>
                  </a:cubicBezTo>
                  <a:cubicBezTo>
                    <a:pt x="9127" y="8437"/>
                    <a:pt x="9183" y="9266"/>
                    <a:pt x="9276" y="10095"/>
                  </a:cubicBezTo>
                  <a:cubicBezTo>
                    <a:pt x="8912" y="8739"/>
                    <a:pt x="8922" y="7323"/>
                    <a:pt x="8763" y="5932"/>
                  </a:cubicBezTo>
                  <a:cubicBezTo>
                    <a:pt x="8754" y="5803"/>
                    <a:pt x="8735" y="5673"/>
                    <a:pt x="8716" y="5544"/>
                  </a:cubicBezTo>
                  <a:cubicBezTo>
                    <a:pt x="8502" y="4032"/>
                    <a:pt x="7980" y="2461"/>
                    <a:pt x="6758" y="1451"/>
                  </a:cubicBezTo>
                  <a:lnTo>
                    <a:pt x="6730" y="1425"/>
                  </a:lnTo>
                  <a:cubicBezTo>
                    <a:pt x="6357" y="2314"/>
                    <a:pt x="6441" y="3307"/>
                    <a:pt x="6581" y="4248"/>
                  </a:cubicBezTo>
                  <a:cubicBezTo>
                    <a:pt x="6674" y="4870"/>
                    <a:pt x="6795" y="5501"/>
                    <a:pt x="6916" y="6114"/>
                  </a:cubicBezTo>
                  <a:cubicBezTo>
                    <a:pt x="7150" y="7236"/>
                    <a:pt x="7457" y="8350"/>
                    <a:pt x="7774" y="9447"/>
                  </a:cubicBezTo>
                  <a:cubicBezTo>
                    <a:pt x="8063" y="10475"/>
                    <a:pt x="8381" y="11502"/>
                    <a:pt x="8688" y="12521"/>
                  </a:cubicBezTo>
                  <a:cubicBezTo>
                    <a:pt x="7896" y="10828"/>
                    <a:pt x="7364" y="9024"/>
                    <a:pt x="6730" y="7280"/>
                  </a:cubicBezTo>
                  <a:cubicBezTo>
                    <a:pt x="6208" y="5829"/>
                    <a:pt x="5611" y="4421"/>
                    <a:pt x="4715" y="3134"/>
                  </a:cubicBezTo>
                  <a:cubicBezTo>
                    <a:pt x="4678" y="3091"/>
                    <a:pt x="4631" y="3039"/>
                    <a:pt x="4585" y="3005"/>
                  </a:cubicBezTo>
                  <a:cubicBezTo>
                    <a:pt x="4554" y="2981"/>
                    <a:pt x="4518" y="2968"/>
                    <a:pt x="4482" y="2968"/>
                  </a:cubicBezTo>
                  <a:cubicBezTo>
                    <a:pt x="4453" y="2968"/>
                    <a:pt x="4423" y="2977"/>
                    <a:pt x="4398" y="2996"/>
                  </a:cubicBezTo>
                  <a:cubicBezTo>
                    <a:pt x="4352" y="3022"/>
                    <a:pt x="4342" y="3091"/>
                    <a:pt x="4342" y="3152"/>
                  </a:cubicBezTo>
                  <a:cubicBezTo>
                    <a:pt x="4286" y="4119"/>
                    <a:pt x="4342" y="4991"/>
                    <a:pt x="4501" y="5941"/>
                  </a:cubicBezTo>
                  <a:cubicBezTo>
                    <a:pt x="4333" y="5172"/>
                    <a:pt x="3923" y="4464"/>
                    <a:pt x="3326" y="3912"/>
                  </a:cubicBezTo>
                  <a:cubicBezTo>
                    <a:pt x="3121" y="4913"/>
                    <a:pt x="3083" y="5950"/>
                    <a:pt x="3279" y="6969"/>
                  </a:cubicBezTo>
                  <a:cubicBezTo>
                    <a:pt x="3083" y="6580"/>
                    <a:pt x="2804" y="6234"/>
                    <a:pt x="2468" y="5950"/>
                  </a:cubicBezTo>
                  <a:cubicBezTo>
                    <a:pt x="2216" y="7012"/>
                    <a:pt x="2160" y="8100"/>
                    <a:pt x="2281" y="9179"/>
                  </a:cubicBezTo>
                  <a:cubicBezTo>
                    <a:pt x="2123" y="8929"/>
                    <a:pt x="1890" y="8739"/>
                    <a:pt x="1610" y="8609"/>
                  </a:cubicBezTo>
                  <a:cubicBezTo>
                    <a:pt x="1311" y="9956"/>
                    <a:pt x="2048" y="11373"/>
                    <a:pt x="2384" y="12754"/>
                  </a:cubicBezTo>
                  <a:cubicBezTo>
                    <a:pt x="2356" y="12677"/>
                    <a:pt x="2328" y="12616"/>
                    <a:pt x="2290" y="12547"/>
                  </a:cubicBezTo>
                  <a:cubicBezTo>
                    <a:pt x="2076" y="12107"/>
                    <a:pt x="1834" y="11684"/>
                    <a:pt x="1554" y="11269"/>
                  </a:cubicBezTo>
                  <a:cubicBezTo>
                    <a:pt x="1507" y="11209"/>
                    <a:pt x="1470" y="11157"/>
                    <a:pt x="1423" y="11088"/>
                  </a:cubicBezTo>
                  <a:cubicBezTo>
                    <a:pt x="1329" y="10951"/>
                    <a:pt x="1177" y="10801"/>
                    <a:pt x="1010" y="10801"/>
                  </a:cubicBezTo>
                  <a:cubicBezTo>
                    <a:pt x="977" y="10801"/>
                    <a:pt x="944" y="10807"/>
                    <a:pt x="910" y="10820"/>
                  </a:cubicBezTo>
                  <a:cubicBezTo>
                    <a:pt x="789" y="10863"/>
                    <a:pt x="742" y="11001"/>
                    <a:pt x="705" y="11122"/>
                  </a:cubicBezTo>
                  <a:cubicBezTo>
                    <a:pt x="556" y="11727"/>
                    <a:pt x="668" y="12340"/>
                    <a:pt x="891" y="12944"/>
                  </a:cubicBezTo>
                  <a:cubicBezTo>
                    <a:pt x="1003" y="13273"/>
                    <a:pt x="1143" y="13583"/>
                    <a:pt x="1283" y="13894"/>
                  </a:cubicBezTo>
                  <a:cubicBezTo>
                    <a:pt x="1656" y="14714"/>
                    <a:pt x="2048" y="15517"/>
                    <a:pt x="2430" y="16321"/>
                  </a:cubicBezTo>
                  <a:cubicBezTo>
                    <a:pt x="2869" y="17253"/>
                    <a:pt x="3316" y="18177"/>
                    <a:pt x="3745" y="19118"/>
                  </a:cubicBezTo>
                  <a:cubicBezTo>
                    <a:pt x="2794" y="17400"/>
                    <a:pt x="1834" y="15699"/>
                    <a:pt x="863" y="13981"/>
                  </a:cubicBezTo>
                  <a:cubicBezTo>
                    <a:pt x="668" y="13618"/>
                    <a:pt x="462" y="13238"/>
                    <a:pt x="108" y="12987"/>
                  </a:cubicBezTo>
                  <a:cubicBezTo>
                    <a:pt x="-97" y="13920"/>
                    <a:pt x="6" y="14879"/>
                    <a:pt x="285" y="15802"/>
                  </a:cubicBezTo>
                  <a:cubicBezTo>
                    <a:pt x="462" y="16381"/>
                    <a:pt x="705" y="16934"/>
                    <a:pt x="985" y="17461"/>
                  </a:cubicBezTo>
                  <a:cubicBezTo>
                    <a:pt x="985" y="17469"/>
                    <a:pt x="994" y="17469"/>
                    <a:pt x="994" y="17478"/>
                  </a:cubicBezTo>
                  <a:cubicBezTo>
                    <a:pt x="1749" y="18860"/>
                    <a:pt x="2785" y="20103"/>
                    <a:pt x="3680" y="21407"/>
                  </a:cubicBezTo>
                  <a:cubicBezTo>
                    <a:pt x="4937" y="21523"/>
                    <a:pt x="6244" y="21600"/>
                    <a:pt x="7531" y="21600"/>
                  </a:cubicBezTo>
                  <a:cubicBezTo>
                    <a:pt x="7973" y="21600"/>
                    <a:pt x="8413" y="21591"/>
                    <a:pt x="8847" y="21571"/>
                  </a:cubicBezTo>
                  <a:cubicBezTo>
                    <a:pt x="9658" y="21536"/>
                    <a:pt x="10479" y="21476"/>
                    <a:pt x="11272" y="21303"/>
                  </a:cubicBezTo>
                  <a:cubicBezTo>
                    <a:pt x="11813" y="21182"/>
                    <a:pt x="12363" y="21001"/>
                    <a:pt x="12867" y="20751"/>
                  </a:cubicBezTo>
                  <a:cubicBezTo>
                    <a:pt x="13091" y="20630"/>
                    <a:pt x="13305" y="20509"/>
                    <a:pt x="13510" y="20371"/>
                  </a:cubicBezTo>
                  <a:cubicBezTo>
                    <a:pt x="12372" y="20293"/>
                    <a:pt x="11253" y="20224"/>
                    <a:pt x="10134" y="20164"/>
                  </a:cubicBezTo>
                  <a:cubicBezTo>
                    <a:pt x="8922" y="20103"/>
                    <a:pt x="7700" y="20060"/>
                    <a:pt x="6478" y="20034"/>
                  </a:cubicBezTo>
                  <a:cubicBezTo>
                    <a:pt x="8147" y="19991"/>
                    <a:pt x="9808" y="19965"/>
                    <a:pt x="11477" y="19922"/>
                  </a:cubicBezTo>
                  <a:cubicBezTo>
                    <a:pt x="12857" y="19887"/>
                    <a:pt x="14303" y="19878"/>
                    <a:pt x="15478" y="19213"/>
                  </a:cubicBezTo>
                  <a:cubicBezTo>
                    <a:pt x="15338" y="19196"/>
                    <a:pt x="15208" y="19188"/>
                    <a:pt x="15068" y="19162"/>
                  </a:cubicBezTo>
                  <a:cubicBezTo>
                    <a:pt x="13818" y="18998"/>
                    <a:pt x="12559" y="18868"/>
                    <a:pt x="11300" y="18799"/>
                  </a:cubicBezTo>
                  <a:cubicBezTo>
                    <a:pt x="10309" y="18738"/>
                    <a:pt x="9314" y="18703"/>
                    <a:pt x="8321" y="18703"/>
                  </a:cubicBezTo>
                  <a:cubicBezTo>
                    <a:pt x="7911" y="18703"/>
                    <a:pt x="7502" y="18709"/>
                    <a:pt x="7094" y="18721"/>
                  </a:cubicBezTo>
                  <a:cubicBezTo>
                    <a:pt x="8131" y="18460"/>
                    <a:pt x="9228" y="18390"/>
                    <a:pt x="10312" y="18390"/>
                  </a:cubicBezTo>
                  <a:cubicBezTo>
                    <a:pt x="10445" y="18390"/>
                    <a:pt x="10579" y="18391"/>
                    <a:pt x="10712" y="18393"/>
                  </a:cubicBezTo>
                  <a:cubicBezTo>
                    <a:pt x="11443" y="18411"/>
                    <a:pt x="12179" y="18456"/>
                    <a:pt x="12912" y="18456"/>
                  </a:cubicBezTo>
                  <a:cubicBezTo>
                    <a:pt x="13255" y="18456"/>
                    <a:pt x="13598" y="18447"/>
                    <a:pt x="13939" y="18419"/>
                  </a:cubicBezTo>
                  <a:cubicBezTo>
                    <a:pt x="15292" y="18307"/>
                    <a:pt x="16634" y="17953"/>
                    <a:pt x="17819" y="17348"/>
                  </a:cubicBezTo>
                  <a:cubicBezTo>
                    <a:pt x="17491" y="17206"/>
                    <a:pt x="17132" y="17163"/>
                    <a:pt x="16766" y="17163"/>
                  </a:cubicBezTo>
                  <a:cubicBezTo>
                    <a:pt x="16467" y="17163"/>
                    <a:pt x="16164" y="17192"/>
                    <a:pt x="15870" y="17219"/>
                  </a:cubicBezTo>
                  <a:cubicBezTo>
                    <a:pt x="14023" y="17400"/>
                    <a:pt x="12214" y="17391"/>
                    <a:pt x="10349" y="17461"/>
                  </a:cubicBezTo>
                  <a:cubicBezTo>
                    <a:pt x="9952" y="17470"/>
                    <a:pt x="9516" y="17511"/>
                    <a:pt x="9089" y="17511"/>
                  </a:cubicBezTo>
                  <a:cubicBezTo>
                    <a:pt x="8713" y="17511"/>
                    <a:pt x="8344" y="17479"/>
                    <a:pt x="8017" y="17366"/>
                  </a:cubicBezTo>
                  <a:cubicBezTo>
                    <a:pt x="9407" y="17003"/>
                    <a:pt x="10778" y="16986"/>
                    <a:pt x="12214" y="16960"/>
                  </a:cubicBezTo>
                  <a:cubicBezTo>
                    <a:pt x="13519" y="16942"/>
                    <a:pt x="14909" y="16873"/>
                    <a:pt x="16215" y="16770"/>
                  </a:cubicBezTo>
                  <a:cubicBezTo>
                    <a:pt x="17334" y="16675"/>
                    <a:pt x="18481" y="16381"/>
                    <a:pt x="19386" y="15751"/>
                  </a:cubicBezTo>
                  <a:cubicBezTo>
                    <a:pt x="19526" y="15656"/>
                    <a:pt x="19647" y="15552"/>
                    <a:pt x="19778" y="15431"/>
                  </a:cubicBezTo>
                  <a:cubicBezTo>
                    <a:pt x="19260" y="15418"/>
                    <a:pt x="18742" y="15411"/>
                    <a:pt x="18222" y="15411"/>
                  </a:cubicBezTo>
                  <a:cubicBezTo>
                    <a:pt x="17393" y="15411"/>
                    <a:pt x="16561" y="15429"/>
                    <a:pt x="15730" y="15466"/>
                  </a:cubicBezTo>
                  <a:cubicBezTo>
                    <a:pt x="13492" y="15561"/>
                    <a:pt x="11244" y="15768"/>
                    <a:pt x="9080" y="16131"/>
                  </a:cubicBezTo>
                  <a:cubicBezTo>
                    <a:pt x="10619" y="15733"/>
                    <a:pt x="11859" y="15517"/>
                    <a:pt x="13240" y="15293"/>
                  </a:cubicBezTo>
                  <a:cubicBezTo>
                    <a:pt x="14657" y="15051"/>
                    <a:pt x="16094" y="15017"/>
                    <a:pt x="17530" y="14861"/>
                  </a:cubicBezTo>
                  <a:cubicBezTo>
                    <a:pt x="18966" y="14697"/>
                    <a:pt x="20412" y="14300"/>
                    <a:pt x="21503" y="13419"/>
                  </a:cubicBezTo>
                  <a:cubicBezTo>
                    <a:pt x="21199" y="13403"/>
                    <a:pt x="20895" y="13395"/>
                    <a:pt x="20592" y="13395"/>
                  </a:cubicBezTo>
                  <a:cubicBezTo>
                    <a:pt x="19631" y="13395"/>
                    <a:pt x="18674" y="13472"/>
                    <a:pt x="17716" y="13583"/>
                  </a:cubicBezTo>
                  <a:cubicBezTo>
                    <a:pt x="17064" y="13661"/>
                    <a:pt x="16401" y="13756"/>
                    <a:pt x="15748" y="13851"/>
                  </a:cubicBezTo>
                  <a:cubicBezTo>
                    <a:pt x="13851" y="14137"/>
                    <a:pt x="11954" y="14439"/>
                    <a:pt x="10031" y="14439"/>
                  </a:cubicBezTo>
                  <a:cubicBezTo>
                    <a:pt x="9978" y="14439"/>
                    <a:pt x="9926" y="14439"/>
                    <a:pt x="9873" y="14438"/>
                  </a:cubicBezTo>
                  <a:cubicBezTo>
                    <a:pt x="10833" y="13937"/>
                    <a:pt x="11934" y="13713"/>
                    <a:pt x="13025" y="13575"/>
                  </a:cubicBezTo>
                  <a:cubicBezTo>
                    <a:pt x="14126" y="13436"/>
                    <a:pt x="15236" y="13367"/>
                    <a:pt x="16317" y="13160"/>
                  </a:cubicBezTo>
                  <a:cubicBezTo>
                    <a:pt x="18043" y="12832"/>
                    <a:pt x="19628" y="12064"/>
                    <a:pt x="21027" y="11079"/>
                  </a:cubicBezTo>
                  <a:cubicBezTo>
                    <a:pt x="20988" y="11079"/>
                    <a:pt x="20949" y="11079"/>
                    <a:pt x="20910" y="11079"/>
                  </a:cubicBezTo>
                  <a:cubicBezTo>
                    <a:pt x="19709" y="11079"/>
                    <a:pt x="18517" y="11206"/>
                    <a:pt x="17334" y="11390"/>
                  </a:cubicBezTo>
                  <a:cubicBezTo>
                    <a:pt x="16662" y="11494"/>
                    <a:pt x="16010" y="11623"/>
                    <a:pt x="15357" y="11753"/>
                  </a:cubicBezTo>
                  <a:cubicBezTo>
                    <a:pt x="14648" y="11899"/>
                    <a:pt x="13948" y="12064"/>
                    <a:pt x="13240" y="12210"/>
                  </a:cubicBezTo>
                  <a:cubicBezTo>
                    <a:pt x="12354" y="12409"/>
                    <a:pt x="11505" y="12538"/>
                    <a:pt x="10628" y="12728"/>
                  </a:cubicBezTo>
                  <a:cubicBezTo>
                    <a:pt x="12037" y="12314"/>
                    <a:pt x="13445" y="11891"/>
                    <a:pt x="14862" y="11476"/>
                  </a:cubicBezTo>
                  <a:cubicBezTo>
                    <a:pt x="16215" y="11079"/>
                    <a:pt x="17576" y="10682"/>
                    <a:pt x="18826" y="10069"/>
                  </a:cubicBezTo>
                  <a:cubicBezTo>
                    <a:pt x="19572" y="9697"/>
                    <a:pt x="20281" y="9257"/>
                    <a:pt x="20925" y="8747"/>
                  </a:cubicBezTo>
                  <a:lnTo>
                    <a:pt x="20971" y="8713"/>
                  </a:lnTo>
                  <a:cubicBezTo>
                    <a:pt x="20670" y="8675"/>
                    <a:pt x="20368" y="8657"/>
                    <a:pt x="20066" y="8657"/>
                  </a:cubicBezTo>
                  <a:cubicBezTo>
                    <a:pt x="19279" y="8657"/>
                    <a:pt x="18495" y="8778"/>
                    <a:pt x="17726" y="8972"/>
                  </a:cubicBezTo>
                  <a:cubicBezTo>
                    <a:pt x="17147" y="9119"/>
                    <a:pt x="16560" y="9300"/>
                    <a:pt x="16000" y="9507"/>
                  </a:cubicBezTo>
                  <a:cubicBezTo>
                    <a:pt x="14424" y="10077"/>
                    <a:pt x="12885" y="10760"/>
                    <a:pt x="11225" y="11044"/>
                  </a:cubicBezTo>
                  <a:cubicBezTo>
                    <a:pt x="12885" y="10354"/>
                    <a:pt x="14555" y="9663"/>
                    <a:pt x="16094" y="8747"/>
                  </a:cubicBezTo>
                  <a:cubicBezTo>
                    <a:pt x="17623" y="7832"/>
                    <a:pt x="18948" y="6640"/>
                    <a:pt x="19908" y="5207"/>
                  </a:cubicBezTo>
                  <a:lnTo>
                    <a:pt x="19917" y="5190"/>
                  </a:lnTo>
                  <a:cubicBezTo>
                    <a:pt x="18369" y="5751"/>
                    <a:pt x="16914" y="6502"/>
                    <a:pt x="15497" y="7349"/>
                  </a:cubicBezTo>
                  <a:cubicBezTo>
                    <a:pt x="14499" y="7953"/>
                    <a:pt x="13519" y="8584"/>
                    <a:pt x="12540" y="9231"/>
                  </a:cubicBezTo>
                  <a:cubicBezTo>
                    <a:pt x="13538" y="8342"/>
                    <a:pt x="14555" y="7435"/>
                    <a:pt x="15562" y="6528"/>
                  </a:cubicBezTo>
                  <a:cubicBezTo>
                    <a:pt x="16821" y="5388"/>
                    <a:pt x="18145" y="4223"/>
                    <a:pt x="18929" y="2763"/>
                  </a:cubicBezTo>
                  <a:cubicBezTo>
                    <a:pt x="18882" y="2798"/>
                    <a:pt x="18826" y="2824"/>
                    <a:pt x="18780" y="2858"/>
                  </a:cubicBezTo>
                  <a:cubicBezTo>
                    <a:pt x="17661" y="3445"/>
                    <a:pt x="16597" y="4128"/>
                    <a:pt x="15618" y="4896"/>
                  </a:cubicBezTo>
                  <a:cubicBezTo>
                    <a:pt x="14769" y="5561"/>
                    <a:pt x="13977" y="6287"/>
                    <a:pt x="13249" y="7072"/>
                  </a:cubicBezTo>
                  <a:cubicBezTo>
                    <a:pt x="14564" y="5051"/>
                    <a:pt x="15627" y="2893"/>
                    <a:pt x="16495" y="682"/>
                  </a:cubicBezTo>
                  <a:cubicBezTo>
                    <a:pt x="14648" y="2357"/>
                    <a:pt x="13436" y="4516"/>
                    <a:pt x="12354" y="6684"/>
                  </a:cubicBezTo>
                  <a:cubicBezTo>
                    <a:pt x="12540" y="5976"/>
                    <a:pt x="12680" y="5250"/>
                    <a:pt x="12783" y="4525"/>
                  </a:cubicBezTo>
                  <a:cubicBezTo>
                    <a:pt x="12932" y="3385"/>
                    <a:pt x="12978" y="2228"/>
                    <a:pt x="12932" y="1062"/>
                  </a:cubicBezTo>
                  <a:cubicBezTo>
                    <a:pt x="12923" y="708"/>
                    <a:pt x="12904" y="363"/>
                    <a:pt x="12867"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2345" name="Google Shape;4001;p17"/>
            <p:cNvSpPr/>
            <p:nvPr/>
          </p:nvSpPr>
          <p:spPr>
            <a:xfrm rot="18162667">
              <a:off x="1531172" y="1337542"/>
              <a:ext cx="62551" cy="14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657"/>
                    <a:pt x="7200" y="13981"/>
                    <a:pt x="0" y="21600"/>
                  </a:cubicBezTo>
                  <a:cubicBezTo>
                    <a:pt x="7200" y="15276"/>
                    <a:pt x="14400" y="891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2346" name="Google Shape;4002;p17"/>
            <p:cNvSpPr/>
            <p:nvPr/>
          </p:nvSpPr>
          <p:spPr>
            <a:xfrm rot="18162667">
              <a:off x="967352" y="1037661"/>
              <a:ext cx="1076594" cy="1470666"/>
            </a:xfrm>
            <a:custGeom>
              <a:avLst/>
              <a:gdLst/>
              <a:ahLst/>
              <a:cxnLst>
                <a:cxn ang="0">
                  <a:pos x="wd2" y="hd2"/>
                </a:cxn>
                <a:cxn ang="5400000">
                  <a:pos x="wd2" y="hd2"/>
                </a:cxn>
                <a:cxn ang="10800000">
                  <a:pos x="wd2" y="hd2"/>
                </a:cxn>
                <a:cxn ang="16200000">
                  <a:pos x="wd2" y="hd2"/>
                </a:cxn>
              </a:cxnLst>
              <a:rect l="0" t="0" r="r" b="b"/>
              <a:pathLst>
                <a:path w="21600" h="21600" extrusionOk="0">
                  <a:moveTo>
                    <a:pt x="9152" y="5928"/>
                  </a:moveTo>
                  <a:cubicBezTo>
                    <a:pt x="9192" y="6033"/>
                    <a:pt x="9235" y="6138"/>
                    <a:pt x="9278" y="6243"/>
                  </a:cubicBezTo>
                  <a:cubicBezTo>
                    <a:pt x="9237" y="6138"/>
                    <a:pt x="9194" y="6033"/>
                    <a:pt x="9152" y="5928"/>
                  </a:cubicBezTo>
                  <a:close/>
                  <a:moveTo>
                    <a:pt x="18605" y="7533"/>
                  </a:moveTo>
                  <a:cubicBezTo>
                    <a:pt x="18421" y="7578"/>
                    <a:pt x="18239" y="7625"/>
                    <a:pt x="18058" y="7672"/>
                  </a:cubicBezTo>
                  <a:cubicBezTo>
                    <a:pt x="18242" y="7629"/>
                    <a:pt x="18425" y="7583"/>
                    <a:pt x="18605" y="7533"/>
                  </a:cubicBezTo>
                  <a:close/>
                  <a:moveTo>
                    <a:pt x="20663" y="0"/>
                  </a:moveTo>
                  <a:cubicBezTo>
                    <a:pt x="19693" y="821"/>
                    <a:pt x="18856" y="1703"/>
                    <a:pt x="18170" y="2646"/>
                  </a:cubicBezTo>
                  <a:cubicBezTo>
                    <a:pt x="18438" y="1948"/>
                    <a:pt x="18789" y="1237"/>
                    <a:pt x="19157" y="564"/>
                  </a:cubicBezTo>
                  <a:cubicBezTo>
                    <a:pt x="18572" y="1372"/>
                    <a:pt x="17953" y="2156"/>
                    <a:pt x="17367" y="2988"/>
                  </a:cubicBezTo>
                  <a:cubicBezTo>
                    <a:pt x="17501" y="2315"/>
                    <a:pt x="17685" y="1666"/>
                    <a:pt x="17852" y="992"/>
                  </a:cubicBezTo>
                  <a:cubicBezTo>
                    <a:pt x="17518" y="1580"/>
                    <a:pt x="17200" y="2192"/>
                    <a:pt x="16865" y="2768"/>
                  </a:cubicBezTo>
                  <a:cubicBezTo>
                    <a:pt x="17016" y="2315"/>
                    <a:pt x="17167" y="1837"/>
                    <a:pt x="17283" y="1372"/>
                  </a:cubicBezTo>
                  <a:cubicBezTo>
                    <a:pt x="17334" y="1274"/>
                    <a:pt x="17283" y="1213"/>
                    <a:pt x="17233" y="1102"/>
                  </a:cubicBezTo>
                  <a:cubicBezTo>
                    <a:pt x="16982" y="1727"/>
                    <a:pt x="16698" y="2352"/>
                    <a:pt x="16430" y="2988"/>
                  </a:cubicBezTo>
                  <a:cubicBezTo>
                    <a:pt x="16414" y="3050"/>
                    <a:pt x="16414" y="3123"/>
                    <a:pt x="16397" y="3185"/>
                  </a:cubicBezTo>
                  <a:lnTo>
                    <a:pt x="16397" y="3062"/>
                  </a:lnTo>
                  <a:cubicBezTo>
                    <a:pt x="16313" y="3258"/>
                    <a:pt x="16230" y="3442"/>
                    <a:pt x="16146" y="3650"/>
                  </a:cubicBezTo>
                  <a:cubicBezTo>
                    <a:pt x="16062" y="3123"/>
                    <a:pt x="15928" y="2597"/>
                    <a:pt x="15912" y="2070"/>
                  </a:cubicBezTo>
                  <a:cubicBezTo>
                    <a:pt x="15778" y="2817"/>
                    <a:pt x="15661" y="3564"/>
                    <a:pt x="15560" y="4311"/>
                  </a:cubicBezTo>
                  <a:cubicBezTo>
                    <a:pt x="15577" y="3356"/>
                    <a:pt x="15577" y="2437"/>
                    <a:pt x="15611" y="1470"/>
                  </a:cubicBezTo>
                  <a:cubicBezTo>
                    <a:pt x="15343" y="2633"/>
                    <a:pt x="15109" y="3785"/>
                    <a:pt x="14841" y="4948"/>
                  </a:cubicBezTo>
                  <a:cubicBezTo>
                    <a:pt x="14674" y="3907"/>
                    <a:pt x="14523" y="2866"/>
                    <a:pt x="14506" y="1801"/>
                  </a:cubicBezTo>
                  <a:cubicBezTo>
                    <a:pt x="14473" y="2903"/>
                    <a:pt x="14406" y="3993"/>
                    <a:pt x="14356" y="5095"/>
                  </a:cubicBezTo>
                  <a:cubicBezTo>
                    <a:pt x="14071" y="4030"/>
                    <a:pt x="13920" y="2940"/>
                    <a:pt x="13937" y="1837"/>
                  </a:cubicBezTo>
                  <a:cubicBezTo>
                    <a:pt x="13887" y="3307"/>
                    <a:pt x="14004" y="4777"/>
                    <a:pt x="14389" y="6210"/>
                  </a:cubicBezTo>
                  <a:cubicBezTo>
                    <a:pt x="14138" y="5708"/>
                    <a:pt x="13854" y="5205"/>
                    <a:pt x="13603" y="4716"/>
                  </a:cubicBezTo>
                  <a:cubicBezTo>
                    <a:pt x="13636" y="4899"/>
                    <a:pt x="13653" y="5095"/>
                    <a:pt x="13670" y="5279"/>
                  </a:cubicBezTo>
                  <a:cubicBezTo>
                    <a:pt x="13569" y="4973"/>
                    <a:pt x="13485" y="4666"/>
                    <a:pt x="13419" y="4348"/>
                  </a:cubicBezTo>
                  <a:lnTo>
                    <a:pt x="12599" y="2780"/>
                  </a:lnTo>
                  <a:cubicBezTo>
                    <a:pt x="12699" y="3866"/>
                    <a:pt x="12912" y="4916"/>
                    <a:pt x="13247" y="5953"/>
                  </a:cubicBezTo>
                  <a:cubicBezTo>
                    <a:pt x="12885" y="4920"/>
                    <a:pt x="12469" y="3890"/>
                    <a:pt x="11980" y="2878"/>
                  </a:cubicBezTo>
                  <a:cubicBezTo>
                    <a:pt x="12147" y="4152"/>
                    <a:pt x="12432" y="5389"/>
                    <a:pt x="12800" y="6639"/>
                  </a:cubicBezTo>
                  <a:cubicBezTo>
                    <a:pt x="12515" y="6026"/>
                    <a:pt x="12164" y="5450"/>
                    <a:pt x="11745" y="4899"/>
                  </a:cubicBezTo>
                  <a:cubicBezTo>
                    <a:pt x="12097" y="5830"/>
                    <a:pt x="12432" y="6749"/>
                    <a:pt x="12800" y="7667"/>
                  </a:cubicBezTo>
                  <a:cubicBezTo>
                    <a:pt x="12482" y="7263"/>
                    <a:pt x="12147" y="6859"/>
                    <a:pt x="11796" y="6467"/>
                  </a:cubicBezTo>
                  <a:cubicBezTo>
                    <a:pt x="12080" y="7214"/>
                    <a:pt x="12348" y="7949"/>
                    <a:pt x="12649" y="8696"/>
                  </a:cubicBezTo>
                  <a:cubicBezTo>
                    <a:pt x="12130" y="7814"/>
                    <a:pt x="11662" y="6908"/>
                    <a:pt x="11243" y="6002"/>
                  </a:cubicBezTo>
                  <a:cubicBezTo>
                    <a:pt x="11377" y="6749"/>
                    <a:pt x="11578" y="7459"/>
                    <a:pt x="11829" y="8194"/>
                  </a:cubicBezTo>
                  <a:cubicBezTo>
                    <a:pt x="11243" y="7275"/>
                    <a:pt x="10624" y="6381"/>
                    <a:pt x="9989" y="5500"/>
                  </a:cubicBezTo>
                  <a:cubicBezTo>
                    <a:pt x="10658" y="6626"/>
                    <a:pt x="11294" y="7753"/>
                    <a:pt x="11963" y="8892"/>
                  </a:cubicBezTo>
                  <a:cubicBezTo>
                    <a:pt x="11511" y="8133"/>
                    <a:pt x="11043" y="7410"/>
                    <a:pt x="10508" y="6675"/>
                  </a:cubicBezTo>
                  <a:cubicBezTo>
                    <a:pt x="10641" y="7631"/>
                    <a:pt x="10842" y="8549"/>
                    <a:pt x="11160" y="9468"/>
                  </a:cubicBezTo>
                  <a:cubicBezTo>
                    <a:pt x="10395" y="8427"/>
                    <a:pt x="9743" y="7355"/>
                    <a:pt x="9278" y="6243"/>
                  </a:cubicBezTo>
                  <a:cubicBezTo>
                    <a:pt x="9699" y="7302"/>
                    <a:pt x="10095" y="8361"/>
                    <a:pt x="10491" y="9431"/>
                  </a:cubicBezTo>
                  <a:cubicBezTo>
                    <a:pt x="9587" y="8219"/>
                    <a:pt x="8801" y="6969"/>
                    <a:pt x="8132" y="5683"/>
                  </a:cubicBezTo>
                  <a:cubicBezTo>
                    <a:pt x="8650" y="7055"/>
                    <a:pt x="9303" y="8451"/>
                    <a:pt x="9972" y="9786"/>
                  </a:cubicBezTo>
                  <a:cubicBezTo>
                    <a:pt x="8901" y="8525"/>
                    <a:pt x="7914" y="7251"/>
                    <a:pt x="7061" y="5903"/>
                  </a:cubicBezTo>
                  <a:cubicBezTo>
                    <a:pt x="7747" y="7275"/>
                    <a:pt x="8533" y="8623"/>
                    <a:pt x="9369" y="9933"/>
                  </a:cubicBezTo>
                  <a:cubicBezTo>
                    <a:pt x="8198" y="8941"/>
                    <a:pt x="7161" y="7839"/>
                    <a:pt x="6324" y="6675"/>
                  </a:cubicBezTo>
                  <a:cubicBezTo>
                    <a:pt x="7144" y="8169"/>
                    <a:pt x="8215" y="9578"/>
                    <a:pt x="9453" y="10925"/>
                  </a:cubicBezTo>
                  <a:cubicBezTo>
                    <a:pt x="8081" y="10007"/>
                    <a:pt x="6977" y="8953"/>
                    <a:pt x="6224" y="7729"/>
                  </a:cubicBezTo>
                  <a:cubicBezTo>
                    <a:pt x="7027" y="9247"/>
                    <a:pt x="8132" y="10668"/>
                    <a:pt x="9487" y="11942"/>
                  </a:cubicBezTo>
                  <a:cubicBezTo>
                    <a:pt x="8081" y="10693"/>
                    <a:pt x="6860" y="9358"/>
                    <a:pt x="5705" y="7961"/>
                  </a:cubicBezTo>
                  <a:cubicBezTo>
                    <a:pt x="6392" y="9419"/>
                    <a:pt x="7144" y="10852"/>
                    <a:pt x="7981" y="12273"/>
                  </a:cubicBezTo>
                  <a:cubicBezTo>
                    <a:pt x="7044" y="11170"/>
                    <a:pt x="6208" y="10043"/>
                    <a:pt x="5455" y="8868"/>
                  </a:cubicBezTo>
                  <a:cubicBezTo>
                    <a:pt x="5973" y="10276"/>
                    <a:pt x="6659" y="11636"/>
                    <a:pt x="7529" y="12971"/>
                  </a:cubicBezTo>
                  <a:cubicBezTo>
                    <a:pt x="6458" y="11783"/>
                    <a:pt x="5538" y="10546"/>
                    <a:pt x="4718" y="9247"/>
                  </a:cubicBezTo>
                  <a:cubicBezTo>
                    <a:pt x="5287" y="10668"/>
                    <a:pt x="6040" y="12028"/>
                    <a:pt x="6893" y="13375"/>
                  </a:cubicBezTo>
                  <a:cubicBezTo>
                    <a:pt x="5806" y="12297"/>
                    <a:pt x="4852" y="11170"/>
                    <a:pt x="3949" y="9982"/>
                  </a:cubicBezTo>
                  <a:cubicBezTo>
                    <a:pt x="4551" y="11403"/>
                    <a:pt x="5287" y="12836"/>
                    <a:pt x="6023" y="14220"/>
                  </a:cubicBezTo>
                  <a:cubicBezTo>
                    <a:pt x="4986" y="13289"/>
                    <a:pt x="4116" y="12260"/>
                    <a:pt x="3463" y="11170"/>
                  </a:cubicBezTo>
                  <a:cubicBezTo>
                    <a:pt x="4150" y="12493"/>
                    <a:pt x="4869" y="13779"/>
                    <a:pt x="5555" y="15102"/>
                  </a:cubicBezTo>
                  <a:cubicBezTo>
                    <a:pt x="4484" y="14122"/>
                    <a:pt x="3614" y="13008"/>
                    <a:pt x="2928" y="11868"/>
                  </a:cubicBezTo>
                  <a:cubicBezTo>
                    <a:pt x="3463" y="13056"/>
                    <a:pt x="4216" y="14195"/>
                    <a:pt x="5053" y="15286"/>
                  </a:cubicBezTo>
                  <a:cubicBezTo>
                    <a:pt x="4066" y="14367"/>
                    <a:pt x="3145" y="13412"/>
                    <a:pt x="2359" y="12395"/>
                  </a:cubicBezTo>
                  <a:cubicBezTo>
                    <a:pt x="2844" y="13681"/>
                    <a:pt x="3430" y="14931"/>
                    <a:pt x="4150" y="16155"/>
                  </a:cubicBezTo>
                  <a:cubicBezTo>
                    <a:pt x="3347" y="15200"/>
                    <a:pt x="2627" y="14208"/>
                    <a:pt x="2025" y="13167"/>
                  </a:cubicBezTo>
                  <a:cubicBezTo>
                    <a:pt x="2393" y="14416"/>
                    <a:pt x="2978" y="15641"/>
                    <a:pt x="3765" y="16792"/>
                  </a:cubicBezTo>
                  <a:cubicBezTo>
                    <a:pt x="2945" y="15898"/>
                    <a:pt x="2259" y="14931"/>
                    <a:pt x="1791" y="13889"/>
                  </a:cubicBezTo>
                  <a:cubicBezTo>
                    <a:pt x="1941" y="14477"/>
                    <a:pt x="2125" y="15077"/>
                    <a:pt x="2359" y="15665"/>
                  </a:cubicBezTo>
                  <a:cubicBezTo>
                    <a:pt x="2844" y="16461"/>
                    <a:pt x="3296" y="17257"/>
                    <a:pt x="3765" y="18054"/>
                  </a:cubicBezTo>
                  <a:cubicBezTo>
                    <a:pt x="3430" y="17576"/>
                    <a:pt x="3095" y="17123"/>
                    <a:pt x="2761" y="16645"/>
                  </a:cubicBezTo>
                  <a:cubicBezTo>
                    <a:pt x="2811" y="16792"/>
                    <a:pt x="2895" y="16952"/>
                    <a:pt x="2978" y="17123"/>
                  </a:cubicBezTo>
                  <a:cubicBezTo>
                    <a:pt x="2426" y="16523"/>
                    <a:pt x="1891" y="15935"/>
                    <a:pt x="1422" y="15310"/>
                  </a:cubicBezTo>
                  <a:cubicBezTo>
                    <a:pt x="1807" y="16168"/>
                    <a:pt x="2309" y="16976"/>
                    <a:pt x="2928" y="17772"/>
                  </a:cubicBezTo>
                  <a:cubicBezTo>
                    <a:pt x="2309" y="17000"/>
                    <a:pt x="1690" y="16229"/>
                    <a:pt x="1088" y="15445"/>
                  </a:cubicBezTo>
                  <a:cubicBezTo>
                    <a:pt x="1372" y="16290"/>
                    <a:pt x="1723" y="17098"/>
                    <a:pt x="2259" y="17882"/>
                  </a:cubicBezTo>
                  <a:cubicBezTo>
                    <a:pt x="1473" y="17196"/>
                    <a:pt x="854" y="16449"/>
                    <a:pt x="418" y="15616"/>
                  </a:cubicBezTo>
                  <a:cubicBezTo>
                    <a:pt x="786" y="16486"/>
                    <a:pt x="1221" y="17319"/>
                    <a:pt x="1707" y="18164"/>
                  </a:cubicBezTo>
                  <a:cubicBezTo>
                    <a:pt x="971" y="17405"/>
                    <a:pt x="418" y="16596"/>
                    <a:pt x="0" y="15739"/>
                  </a:cubicBezTo>
                  <a:cubicBezTo>
                    <a:pt x="134" y="16633"/>
                    <a:pt x="435" y="17515"/>
                    <a:pt x="887" y="18348"/>
                  </a:cubicBezTo>
                  <a:cubicBezTo>
                    <a:pt x="1791" y="19340"/>
                    <a:pt x="2728" y="20320"/>
                    <a:pt x="3614" y="21324"/>
                  </a:cubicBezTo>
                  <a:cubicBezTo>
                    <a:pt x="5912" y="21485"/>
                    <a:pt x="8313" y="21600"/>
                    <a:pt x="10646" y="21600"/>
                  </a:cubicBezTo>
                  <a:cubicBezTo>
                    <a:pt x="10964" y="21600"/>
                    <a:pt x="11280" y="21598"/>
                    <a:pt x="11595" y="21593"/>
                  </a:cubicBezTo>
                  <a:cubicBezTo>
                    <a:pt x="12967" y="21507"/>
                    <a:pt x="14306" y="21434"/>
                    <a:pt x="15661" y="21361"/>
                  </a:cubicBezTo>
                  <a:cubicBezTo>
                    <a:pt x="14573" y="21324"/>
                    <a:pt x="13503" y="21324"/>
                    <a:pt x="12415" y="21287"/>
                  </a:cubicBezTo>
                  <a:cubicBezTo>
                    <a:pt x="13820" y="21226"/>
                    <a:pt x="15175" y="21079"/>
                    <a:pt x="16564" y="20858"/>
                  </a:cubicBezTo>
                  <a:cubicBezTo>
                    <a:pt x="15359" y="20895"/>
                    <a:pt x="14188" y="20932"/>
                    <a:pt x="13017" y="20956"/>
                  </a:cubicBezTo>
                  <a:cubicBezTo>
                    <a:pt x="13937" y="20895"/>
                    <a:pt x="14857" y="20748"/>
                    <a:pt x="15744" y="20491"/>
                  </a:cubicBezTo>
                  <a:cubicBezTo>
                    <a:pt x="15416" y="20482"/>
                    <a:pt x="15090" y="20479"/>
                    <a:pt x="14765" y="20479"/>
                  </a:cubicBezTo>
                  <a:cubicBezTo>
                    <a:pt x="13703" y="20479"/>
                    <a:pt x="12659" y="20520"/>
                    <a:pt x="11595" y="20577"/>
                  </a:cubicBezTo>
                  <a:cubicBezTo>
                    <a:pt x="12850" y="20491"/>
                    <a:pt x="14088" y="20270"/>
                    <a:pt x="15276" y="19940"/>
                  </a:cubicBezTo>
                  <a:cubicBezTo>
                    <a:pt x="13586" y="19977"/>
                    <a:pt x="11913" y="20026"/>
                    <a:pt x="10223" y="20062"/>
                  </a:cubicBezTo>
                  <a:cubicBezTo>
                    <a:pt x="11427" y="20013"/>
                    <a:pt x="12632" y="19952"/>
                    <a:pt x="13837" y="19817"/>
                  </a:cubicBezTo>
                  <a:cubicBezTo>
                    <a:pt x="12666" y="19707"/>
                    <a:pt x="11478" y="19646"/>
                    <a:pt x="10290" y="19646"/>
                  </a:cubicBezTo>
                  <a:cubicBezTo>
                    <a:pt x="11344" y="19609"/>
                    <a:pt x="12398" y="19572"/>
                    <a:pt x="13469" y="19487"/>
                  </a:cubicBezTo>
                  <a:cubicBezTo>
                    <a:pt x="11846" y="19426"/>
                    <a:pt x="10256" y="19401"/>
                    <a:pt x="8650" y="19364"/>
                  </a:cubicBezTo>
                  <a:lnTo>
                    <a:pt x="15995" y="19229"/>
                  </a:lnTo>
                  <a:cubicBezTo>
                    <a:pt x="16028" y="19229"/>
                    <a:pt x="16096" y="19217"/>
                    <a:pt x="16146" y="19217"/>
                  </a:cubicBezTo>
                  <a:cubicBezTo>
                    <a:pt x="14841" y="19217"/>
                    <a:pt x="13519" y="19217"/>
                    <a:pt x="12231" y="19229"/>
                  </a:cubicBezTo>
                  <a:cubicBezTo>
                    <a:pt x="13686" y="18985"/>
                    <a:pt x="15142" y="18789"/>
                    <a:pt x="16614" y="18592"/>
                  </a:cubicBezTo>
                  <a:cubicBezTo>
                    <a:pt x="15530" y="18563"/>
                    <a:pt x="14440" y="18547"/>
                    <a:pt x="13351" y="18547"/>
                  </a:cubicBezTo>
                  <a:cubicBezTo>
                    <a:pt x="12766" y="18547"/>
                    <a:pt x="12180" y="18551"/>
                    <a:pt x="11597" y="18561"/>
                  </a:cubicBezTo>
                  <a:cubicBezTo>
                    <a:pt x="12977" y="18521"/>
                    <a:pt x="14341" y="18324"/>
                    <a:pt x="15677" y="18066"/>
                  </a:cubicBezTo>
                  <a:cubicBezTo>
                    <a:pt x="15179" y="18075"/>
                    <a:pt x="14684" y="18079"/>
                    <a:pt x="14189" y="18079"/>
                  </a:cubicBezTo>
                  <a:cubicBezTo>
                    <a:pt x="13286" y="18079"/>
                    <a:pt x="12385" y="18065"/>
                    <a:pt x="11478" y="18041"/>
                  </a:cubicBezTo>
                  <a:cubicBezTo>
                    <a:pt x="12147" y="18017"/>
                    <a:pt x="12816" y="17980"/>
                    <a:pt x="13503" y="17870"/>
                  </a:cubicBezTo>
                  <a:cubicBezTo>
                    <a:pt x="12498" y="17784"/>
                    <a:pt x="11461" y="17662"/>
                    <a:pt x="10457" y="17478"/>
                  </a:cubicBezTo>
                  <a:cubicBezTo>
                    <a:pt x="10223" y="17478"/>
                    <a:pt x="10005" y="17478"/>
                    <a:pt x="9788" y="17503"/>
                  </a:cubicBezTo>
                  <a:cubicBezTo>
                    <a:pt x="9905" y="17466"/>
                    <a:pt x="10039" y="17453"/>
                    <a:pt x="10156" y="17441"/>
                  </a:cubicBezTo>
                  <a:cubicBezTo>
                    <a:pt x="10056" y="17429"/>
                    <a:pt x="9955" y="17392"/>
                    <a:pt x="9821" y="17380"/>
                  </a:cubicBezTo>
                  <a:lnTo>
                    <a:pt x="10474" y="17380"/>
                  </a:lnTo>
                  <a:cubicBezTo>
                    <a:pt x="10926" y="17307"/>
                    <a:pt x="11411" y="17245"/>
                    <a:pt x="11879" y="17196"/>
                  </a:cubicBezTo>
                  <a:lnTo>
                    <a:pt x="10173" y="16964"/>
                  </a:lnTo>
                  <a:cubicBezTo>
                    <a:pt x="10684" y="16985"/>
                    <a:pt x="11195" y="16996"/>
                    <a:pt x="11706" y="16996"/>
                  </a:cubicBezTo>
                  <a:cubicBezTo>
                    <a:pt x="13774" y="16996"/>
                    <a:pt x="15840" y="16820"/>
                    <a:pt x="17852" y="16486"/>
                  </a:cubicBezTo>
                  <a:cubicBezTo>
                    <a:pt x="16179" y="16571"/>
                    <a:pt x="14556" y="16645"/>
                    <a:pt x="12883" y="16719"/>
                  </a:cubicBezTo>
                  <a:cubicBezTo>
                    <a:pt x="14306" y="16535"/>
                    <a:pt x="15694" y="16290"/>
                    <a:pt x="17099" y="16106"/>
                  </a:cubicBezTo>
                  <a:cubicBezTo>
                    <a:pt x="15359" y="16180"/>
                    <a:pt x="13636" y="16290"/>
                    <a:pt x="11896" y="16363"/>
                  </a:cubicBezTo>
                  <a:cubicBezTo>
                    <a:pt x="13051" y="16229"/>
                    <a:pt x="14172" y="16094"/>
                    <a:pt x="15326" y="15959"/>
                  </a:cubicBezTo>
                  <a:cubicBezTo>
                    <a:pt x="14490" y="15996"/>
                    <a:pt x="13653" y="16014"/>
                    <a:pt x="12816" y="16014"/>
                  </a:cubicBezTo>
                  <a:cubicBezTo>
                    <a:pt x="11980" y="16014"/>
                    <a:pt x="11143" y="15996"/>
                    <a:pt x="10306" y="15959"/>
                  </a:cubicBezTo>
                  <a:cubicBezTo>
                    <a:pt x="10725" y="15837"/>
                    <a:pt x="11143" y="15714"/>
                    <a:pt x="11561" y="15604"/>
                  </a:cubicBezTo>
                  <a:cubicBezTo>
                    <a:pt x="11511" y="15592"/>
                    <a:pt x="11461" y="15592"/>
                    <a:pt x="11411" y="15567"/>
                  </a:cubicBezTo>
                  <a:cubicBezTo>
                    <a:pt x="11662" y="15531"/>
                    <a:pt x="11896" y="15482"/>
                    <a:pt x="12147" y="15433"/>
                  </a:cubicBezTo>
                  <a:cubicBezTo>
                    <a:pt x="12231" y="15420"/>
                    <a:pt x="12298" y="15384"/>
                    <a:pt x="12381" y="15371"/>
                  </a:cubicBezTo>
                  <a:cubicBezTo>
                    <a:pt x="12307" y="15373"/>
                    <a:pt x="12231" y="15374"/>
                    <a:pt x="12155" y="15374"/>
                  </a:cubicBezTo>
                  <a:cubicBezTo>
                    <a:pt x="11655" y="15374"/>
                    <a:pt x="11136" y="15340"/>
                    <a:pt x="10641" y="15298"/>
                  </a:cubicBezTo>
                  <a:cubicBezTo>
                    <a:pt x="12883" y="15139"/>
                    <a:pt x="15092" y="14931"/>
                    <a:pt x="17283" y="14624"/>
                  </a:cubicBezTo>
                  <a:cubicBezTo>
                    <a:pt x="15895" y="14734"/>
                    <a:pt x="14506" y="14833"/>
                    <a:pt x="13101" y="14943"/>
                  </a:cubicBezTo>
                  <a:cubicBezTo>
                    <a:pt x="14104" y="14734"/>
                    <a:pt x="15075" y="14551"/>
                    <a:pt x="16079" y="14330"/>
                  </a:cubicBezTo>
                  <a:cubicBezTo>
                    <a:pt x="15025" y="14404"/>
                    <a:pt x="14021" y="14502"/>
                    <a:pt x="12983" y="14563"/>
                  </a:cubicBezTo>
                  <a:cubicBezTo>
                    <a:pt x="13904" y="14318"/>
                    <a:pt x="14757" y="14061"/>
                    <a:pt x="15644" y="13755"/>
                  </a:cubicBezTo>
                  <a:cubicBezTo>
                    <a:pt x="15460" y="13759"/>
                    <a:pt x="15274" y="13760"/>
                    <a:pt x="15088" y="13760"/>
                  </a:cubicBezTo>
                  <a:cubicBezTo>
                    <a:pt x="14716" y="13760"/>
                    <a:pt x="14345" y="13755"/>
                    <a:pt x="13988" y="13755"/>
                  </a:cubicBezTo>
                  <a:cubicBezTo>
                    <a:pt x="13753" y="13779"/>
                    <a:pt x="13519" y="13816"/>
                    <a:pt x="13318" y="13840"/>
                  </a:cubicBezTo>
                  <a:cubicBezTo>
                    <a:pt x="13503" y="13816"/>
                    <a:pt x="13653" y="13791"/>
                    <a:pt x="13803" y="13767"/>
                  </a:cubicBezTo>
                  <a:lnTo>
                    <a:pt x="12632" y="13767"/>
                  </a:lnTo>
                  <a:cubicBezTo>
                    <a:pt x="13335" y="13608"/>
                    <a:pt x="14021" y="13461"/>
                    <a:pt x="14740" y="13301"/>
                  </a:cubicBezTo>
                  <a:cubicBezTo>
                    <a:pt x="14188" y="13301"/>
                    <a:pt x="13686" y="13277"/>
                    <a:pt x="13151" y="13277"/>
                  </a:cubicBezTo>
                  <a:cubicBezTo>
                    <a:pt x="14021" y="13203"/>
                    <a:pt x="14958" y="13056"/>
                    <a:pt x="15794" y="12897"/>
                  </a:cubicBezTo>
                  <a:cubicBezTo>
                    <a:pt x="15636" y="12900"/>
                    <a:pt x="15476" y="12902"/>
                    <a:pt x="15315" y="12902"/>
                  </a:cubicBezTo>
                  <a:cubicBezTo>
                    <a:pt x="14831" y="12902"/>
                    <a:pt x="14339" y="12888"/>
                    <a:pt x="13837" y="12860"/>
                  </a:cubicBezTo>
                  <a:cubicBezTo>
                    <a:pt x="15058" y="12812"/>
                    <a:pt x="16196" y="12689"/>
                    <a:pt x="17401" y="12530"/>
                  </a:cubicBezTo>
                  <a:cubicBezTo>
                    <a:pt x="16364" y="12469"/>
                    <a:pt x="15410" y="12419"/>
                    <a:pt x="14389" y="12358"/>
                  </a:cubicBezTo>
                  <a:cubicBezTo>
                    <a:pt x="16028" y="12321"/>
                    <a:pt x="17652" y="12199"/>
                    <a:pt x="19258" y="11954"/>
                  </a:cubicBezTo>
                  <a:cubicBezTo>
                    <a:pt x="17183" y="11868"/>
                    <a:pt x="15142" y="11819"/>
                    <a:pt x="13051" y="11807"/>
                  </a:cubicBezTo>
                  <a:cubicBezTo>
                    <a:pt x="13670" y="11611"/>
                    <a:pt x="14306" y="11391"/>
                    <a:pt x="14924" y="11170"/>
                  </a:cubicBezTo>
                  <a:cubicBezTo>
                    <a:pt x="14406" y="11170"/>
                    <a:pt x="13887" y="11158"/>
                    <a:pt x="13352" y="11146"/>
                  </a:cubicBezTo>
                  <a:cubicBezTo>
                    <a:pt x="14740" y="10827"/>
                    <a:pt x="16230" y="10509"/>
                    <a:pt x="17601" y="10166"/>
                  </a:cubicBezTo>
                  <a:cubicBezTo>
                    <a:pt x="16681" y="10276"/>
                    <a:pt x="15778" y="10362"/>
                    <a:pt x="14857" y="10484"/>
                  </a:cubicBezTo>
                  <a:cubicBezTo>
                    <a:pt x="15895" y="10325"/>
                    <a:pt x="16865" y="10092"/>
                    <a:pt x="17819" y="9749"/>
                  </a:cubicBezTo>
                  <a:cubicBezTo>
                    <a:pt x="16865" y="9786"/>
                    <a:pt x="15945" y="9786"/>
                    <a:pt x="15008" y="9811"/>
                  </a:cubicBezTo>
                  <a:cubicBezTo>
                    <a:pt x="16263" y="9627"/>
                    <a:pt x="17485" y="9406"/>
                    <a:pt x="18672" y="9101"/>
                  </a:cubicBezTo>
                  <a:cubicBezTo>
                    <a:pt x="17267" y="9174"/>
                    <a:pt x="15912" y="9296"/>
                    <a:pt x="14506" y="9358"/>
                  </a:cubicBezTo>
                  <a:cubicBezTo>
                    <a:pt x="14975" y="9223"/>
                    <a:pt x="15527" y="9051"/>
                    <a:pt x="16012" y="8929"/>
                  </a:cubicBezTo>
                  <a:cubicBezTo>
                    <a:pt x="15594" y="8929"/>
                    <a:pt x="15109" y="8941"/>
                    <a:pt x="14674" y="8978"/>
                  </a:cubicBezTo>
                  <a:cubicBezTo>
                    <a:pt x="15778" y="8647"/>
                    <a:pt x="16899" y="8390"/>
                    <a:pt x="18036" y="8182"/>
                  </a:cubicBezTo>
                  <a:cubicBezTo>
                    <a:pt x="17183" y="8304"/>
                    <a:pt x="16330" y="8402"/>
                    <a:pt x="15443" y="8463"/>
                  </a:cubicBezTo>
                  <a:cubicBezTo>
                    <a:pt x="16305" y="8168"/>
                    <a:pt x="17168" y="7907"/>
                    <a:pt x="18058" y="7672"/>
                  </a:cubicBezTo>
                  <a:cubicBezTo>
                    <a:pt x="17122" y="7891"/>
                    <a:pt x="16155" y="8016"/>
                    <a:pt x="15175" y="8047"/>
                  </a:cubicBezTo>
                  <a:cubicBezTo>
                    <a:pt x="16079" y="7716"/>
                    <a:pt x="16932" y="7349"/>
                    <a:pt x="17785" y="6932"/>
                  </a:cubicBezTo>
                  <a:cubicBezTo>
                    <a:pt x="17083" y="7226"/>
                    <a:pt x="16263" y="7459"/>
                    <a:pt x="15477" y="7533"/>
                  </a:cubicBezTo>
                  <a:cubicBezTo>
                    <a:pt x="16012" y="7312"/>
                    <a:pt x="16497" y="7055"/>
                    <a:pt x="16982" y="6785"/>
                  </a:cubicBezTo>
                  <a:cubicBezTo>
                    <a:pt x="16891" y="6800"/>
                    <a:pt x="16798" y="6805"/>
                    <a:pt x="16707" y="6805"/>
                  </a:cubicBezTo>
                  <a:cubicBezTo>
                    <a:pt x="16564" y="6805"/>
                    <a:pt x="16422" y="6793"/>
                    <a:pt x="16280" y="6785"/>
                  </a:cubicBezTo>
                  <a:cubicBezTo>
                    <a:pt x="17167" y="6357"/>
                    <a:pt x="18020" y="5928"/>
                    <a:pt x="18923" y="5524"/>
                  </a:cubicBezTo>
                  <a:cubicBezTo>
                    <a:pt x="18170" y="5708"/>
                    <a:pt x="17451" y="5903"/>
                    <a:pt x="16748" y="6148"/>
                  </a:cubicBezTo>
                  <a:cubicBezTo>
                    <a:pt x="17785" y="5683"/>
                    <a:pt x="18839" y="5254"/>
                    <a:pt x="19944" y="4875"/>
                  </a:cubicBezTo>
                  <a:cubicBezTo>
                    <a:pt x="19107" y="5132"/>
                    <a:pt x="18271" y="5352"/>
                    <a:pt x="17401" y="5585"/>
                  </a:cubicBezTo>
                  <a:cubicBezTo>
                    <a:pt x="18756" y="4948"/>
                    <a:pt x="20161" y="4385"/>
                    <a:pt x="21600" y="3822"/>
                  </a:cubicBezTo>
                  <a:cubicBezTo>
                    <a:pt x="20362" y="4152"/>
                    <a:pt x="19191" y="4568"/>
                    <a:pt x="18103" y="5107"/>
                  </a:cubicBezTo>
                  <a:cubicBezTo>
                    <a:pt x="18839" y="4544"/>
                    <a:pt x="19442" y="3919"/>
                    <a:pt x="19960" y="3246"/>
                  </a:cubicBezTo>
                  <a:cubicBezTo>
                    <a:pt x="19659" y="3479"/>
                    <a:pt x="19341" y="3662"/>
                    <a:pt x="19023" y="3883"/>
                  </a:cubicBezTo>
                  <a:cubicBezTo>
                    <a:pt x="19676" y="3050"/>
                    <a:pt x="20362" y="2229"/>
                    <a:pt x="21115" y="1433"/>
                  </a:cubicBezTo>
                  <a:cubicBezTo>
                    <a:pt x="20212" y="1972"/>
                    <a:pt x="19425" y="2585"/>
                    <a:pt x="18773" y="3295"/>
                  </a:cubicBezTo>
                  <a:cubicBezTo>
                    <a:pt x="19425" y="2205"/>
                    <a:pt x="20010" y="1090"/>
                    <a:pt x="206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7" name="Google Shape;4003;p17"/>
            <p:cNvSpPr/>
            <p:nvPr/>
          </p:nvSpPr>
          <p:spPr>
            <a:xfrm rot="18162667">
              <a:off x="1310221" y="2244902"/>
              <a:ext cx="155925" cy="286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9" y="2825"/>
                    <a:pt x="807" y="5589"/>
                    <a:pt x="1732" y="8350"/>
                  </a:cubicBezTo>
                  <a:cubicBezTo>
                    <a:pt x="1153" y="7723"/>
                    <a:pt x="575" y="7159"/>
                    <a:pt x="0" y="6530"/>
                  </a:cubicBezTo>
                  <a:cubicBezTo>
                    <a:pt x="2078" y="10675"/>
                    <a:pt x="5198" y="14692"/>
                    <a:pt x="8661" y="18522"/>
                  </a:cubicBezTo>
                  <a:cubicBezTo>
                    <a:pt x="7737" y="17141"/>
                    <a:pt x="7044" y="15759"/>
                    <a:pt x="6352" y="14379"/>
                  </a:cubicBezTo>
                  <a:cubicBezTo>
                    <a:pt x="8779" y="16890"/>
                    <a:pt x="11668" y="19213"/>
                    <a:pt x="14670" y="21600"/>
                  </a:cubicBezTo>
                  <a:cubicBezTo>
                    <a:pt x="11668" y="19087"/>
                    <a:pt x="9354" y="16388"/>
                    <a:pt x="7623" y="13500"/>
                  </a:cubicBezTo>
                  <a:cubicBezTo>
                    <a:pt x="10165" y="15447"/>
                    <a:pt x="12589" y="17329"/>
                    <a:pt x="15477" y="19213"/>
                  </a:cubicBezTo>
                  <a:cubicBezTo>
                    <a:pt x="12474" y="16388"/>
                    <a:pt x="10050" y="13500"/>
                    <a:pt x="8433" y="10423"/>
                  </a:cubicBezTo>
                  <a:cubicBezTo>
                    <a:pt x="12474" y="13500"/>
                    <a:pt x="16980" y="16326"/>
                    <a:pt x="21600" y="19151"/>
                  </a:cubicBezTo>
                  <a:cubicBezTo>
                    <a:pt x="13977" y="14127"/>
                    <a:pt x="7855" y="8538"/>
                    <a:pt x="3463" y="2511"/>
                  </a:cubicBezTo>
                  <a:cubicBezTo>
                    <a:pt x="3695" y="4646"/>
                    <a:pt x="4156" y="6592"/>
                    <a:pt x="4852" y="8664"/>
                  </a:cubicBezTo>
                  <a:cubicBezTo>
                    <a:pt x="2078" y="5965"/>
                    <a:pt x="346" y="307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8" name="Google Shape;4004;p17"/>
            <p:cNvSpPr/>
            <p:nvPr/>
          </p:nvSpPr>
          <p:spPr>
            <a:xfrm rot="18162667">
              <a:off x="1182192" y="2055894"/>
              <a:ext cx="167098" cy="370249"/>
            </a:xfrm>
            <a:custGeom>
              <a:avLst/>
              <a:gdLst/>
              <a:ahLst/>
              <a:cxnLst>
                <a:cxn ang="0">
                  <a:pos x="wd2" y="hd2"/>
                </a:cxn>
                <a:cxn ang="5400000">
                  <a:pos x="wd2" y="hd2"/>
                </a:cxn>
                <a:cxn ang="10800000">
                  <a:pos x="wd2" y="hd2"/>
                </a:cxn>
                <a:cxn ang="16200000">
                  <a:pos x="wd2" y="hd2"/>
                </a:cxn>
              </a:cxnLst>
              <a:rect l="0" t="0" r="r" b="b"/>
              <a:pathLst>
                <a:path w="21535" h="21600" extrusionOk="0">
                  <a:moveTo>
                    <a:pt x="41" y="0"/>
                  </a:moveTo>
                  <a:cubicBezTo>
                    <a:pt x="-65" y="681"/>
                    <a:pt x="41" y="1362"/>
                    <a:pt x="257" y="2043"/>
                  </a:cubicBezTo>
                  <a:cubicBezTo>
                    <a:pt x="1546" y="3843"/>
                    <a:pt x="3157" y="5595"/>
                    <a:pt x="4771" y="7394"/>
                  </a:cubicBezTo>
                  <a:cubicBezTo>
                    <a:pt x="9069" y="12016"/>
                    <a:pt x="13477" y="16492"/>
                    <a:pt x="17991" y="21065"/>
                  </a:cubicBezTo>
                  <a:cubicBezTo>
                    <a:pt x="18419" y="21260"/>
                    <a:pt x="18851" y="21406"/>
                    <a:pt x="19280" y="21600"/>
                  </a:cubicBezTo>
                  <a:cubicBezTo>
                    <a:pt x="18097" y="20773"/>
                    <a:pt x="17237" y="19898"/>
                    <a:pt x="16593" y="18973"/>
                  </a:cubicBezTo>
                  <a:cubicBezTo>
                    <a:pt x="17453" y="19654"/>
                    <a:pt x="18742" y="20287"/>
                    <a:pt x="20030" y="20627"/>
                  </a:cubicBezTo>
                  <a:cubicBezTo>
                    <a:pt x="17559" y="19119"/>
                    <a:pt x="15410" y="17611"/>
                    <a:pt x="13583" y="15957"/>
                  </a:cubicBezTo>
                  <a:cubicBezTo>
                    <a:pt x="15626" y="17611"/>
                    <a:pt x="18203" y="18925"/>
                    <a:pt x="21535" y="19946"/>
                  </a:cubicBezTo>
                  <a:cubicBezTo>
                    <a:pt x="19818" y="17465"/>
                    <a:pt x="18419" y="14984"/>
                    <a:pt x="17669" y="12356"/>
                  </a:cubicBezTo>
                  <a:cubicBezTo>
                    <a:pt x="17559" y="13718"/>
                    <a:pt x="17669" y="14984"/>
                    <a:pt x="18419" y="16297"/>
                  </a:cubicBezTo>
                  <a:cubicBezTo>
                    <a:pt x="14982" y="12552"/>
                    <a:pt x="12401" y="8709"/>
                    <a:pt x="10145" y="4768"/>
                  </a:cubicBezTo>
                  <a:cubicBezTo>
                    <a:pt x="10036" y="6422"/>
                    <a:pt x="10145" y="7978"/>
                    <a:pt x="10680" y="9632"/>
                  </a:cubicBezTo>
                  <a:cubicBezTo>
                    <a:pt x="7993" y="6761"/>
                    <a:pt x="5844" y="3989"/>
                    <a:pt x="3911" y="973"/>
                  </a:cubicBezTo>
                  <a:cubicBezTo>
                    <a:pt x="4233" y="3114"/>
                    <a:pt x="4984" y="5205"/>
                    <a:pt x="6598" y="7200"/>
                  </a:cubicBezTo>
                  <a:cubicBezTo>
                    <a:pt x="4555" y="4768"/>
                    <a:pt x="2190" y="2433"/>
                    <a:pt x="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49" name="Google Shape;4005;p17"/>
            <p:cNvSpPr/>
            <p:nvPr/>
          </p:nvSpPr>
          <p:spPr>
            <a:xfrm rot="18162667">
              <a:off x="800422" y="1529732"/>
              <a:ext cx="159366" cy="424448"/>
            </a:xfrm>
            <a:custGeom>
              <a:avLst/>
              <a:gdLst/>
              <a:ahLst/>
              <a:cxnLst>
                <a:cxn ang="0">
                  <a:pos x="wd2" y="hd2"/>
                </a:cxn>
                <a:cxn ang="5400000">
                  <a:pos x="wd2" y="hd2"/>
                </a:cxn>
                <a:cxn ang="10800000">
                  <a:pos x="wd2" y="hd2"/>
                </a:cxn>
                <a:cxn ang="16200000">
                  <a:pos x="wd2" y="hd2"/>
                </a:cxn>
              </a:cxnLst>
              <a:rect l="0" t="0" r="r" b="b"/>
              <a:pathLst>
                <a:path w="21501" h="21600" extrusionOk="0">
                  <a:moveTo>
                    <a:pt x="3051" y="0"/>
                  </a:moveTo>
                  <a:cubicBezTo>
                    <a:pt x="2714" y="1697"/>
                    <a:pt x="2488" y="3352"/>
                    <a:pt x="2937" y="5049"/>
                  </a:cubicBezTo>
                  <a:cubicBezTo>
                    <a:pt x="1925" y="4201"/>
                    <a:pt x="1250" y="3352"/>
                    <a:pt x="802" y="2461"/>
                  </a:cubicBezTo>
                  <a:cubicBezTo>
                    <a:pt x="576" y="2927"/>
                    <a:pt x="-99" y="3394"/>
                    <a:pt x="12" y="3819"/>
                  </a:cubicBezTo>
                  <a:cubicBezTo>
                    <a:pt x="3615" y="10906"/>
                    <a:pt x="12613" y="15871"/>
                    <a:pt x="20715" y="21600"/>
                  </a:cubicBezTo>
                  <a:cubicBezTo>
                    <a:pt x="16890" y="18418"/>
                    <a:pt x="13740" y="15065"/>
                    <a:pt x="11376" y="11670"/>
                  </a:cubicBezTo>
                  <a:cubicBezTo>
                    <a:pt x="14641" y="14216"/>
                    <a:pt x="17902" y="16720"/>
                    <a:pt x="21052" y="19267"/>
                  </a:cubicBezTo>
                  <a:cubicBezTo>
                    <a:pt x="17454" y="16338"/>
                    <a:pt x="14077" y="13367"/>
                    <a:pt x="11038" y="10355"/>
                  </a:cubicBezTo>
                  <a:cubicBezTo>
                    <a:pt x="14415" y="12604"/>
                    <a:pt x="18128" y="14768"/>
                    <a:pt x="21501" y="16974"/>
                  </a:cubicBezTo>
                  <a:cubicBezTo>
                    <a:pt x="17454" y="12052"/>
                    <a:pt x="8563" y="7724"/>
                    <a:pt x="7102" y="2546"/>
                  </a:cubicBezTo>
                  <a:cubicBezTo>
                    <a:pt x="6765" y="4032"/>
                    <a:pt x="6987" y="5516"/>
                    <a:pt x="7551" y="7002"/>
                  </a:cubicBezTo>
                  <a:cubicBezTo>
                    <a:pt x="6202" y="5008"/>
                    <a:pt x="5412" y="2971"/>
                    <a:pt x="5638" y="933"/>
                  </a:cubicBezTo>
                  <a:cubicBezTo>
                    <a:pt x="4738" y="2631"/>
                    <a:pt x="4626" y="4455"/>
                    <a:pt x="5750" y="6153"/>
                  </a:cubicBezTo>
                  <a:cubicBezTo>
                    <a:pt x="3837" y="4201"/>
                    <a:pt x="2937" y="2079"/>
                    <a:pt x="305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0" name="Google Shape;4006;p17"/>
            <p:cNvSpPr/>
            <p:nvPr/>
          </p:nvSpPr>
          <p:spPr>
            <a:xfrm rot="18162667">
              <a:off x="796902" y="1443023"/>
              <a:ext cx="145925" cy="342749"/>
            </a:xfrm>
            <a:custGeom>
              <a:avLst/>
              <a:gdLst/>
              <a:ahLst/>
              <a:cxnLst>
                <a:cxn ang="0">
                  <a:pos x="wd2" y="hd2"/>
                </a:cxn>
                <a:cxn ang="5400000">
                  <a:pos x="wd2" y="hd2"/>
                </a:cxn>
                <a:cxn ang="10800000">
                  <a:pos x="wd2" y="hd2"/>
                </a:cxn>
                <a:cxn ang="16200000">
                  <a:pos x="wd2" y="hd2"/>
                </a:cxn>
              </a:cxnLst>
              <a:rect l="0" t="0" r="r" b="b"/>
              <a:pathLst>
                <a:path w="21600" h="21600" extrusionOk="0">
                  <a:moveTo>
                    <a:pt x="3208" y="0"/>
                  </a:moveTo>
                  <a:cubicBezTo>
                    <a:pt x="3086" y="893"/>
                    <a:pt x="2960" y="1735"/>
                    <a:pt x="2590" y="2574"/>
                  </a:cubicBezTo>
                  <a:cubicBezTo>
                    <a:pt x="1972" y="1892"/>
                    <a:pt x="1232" y="1208"/>
                    <a:pt x="0" y="682"/>
                  </a:cubicBezTo>
                  <a:cubicBezTo>
                    <a:pt x="5799" y="7830"/>
                    <a:pt x="12959" y="14873"/>
                    <a:pt x="21230" y="21600"/>
                  </a:cubicBezTo>
                  <a:cubicBezTo>
                    <a:pt x="19254" y="19497"/>
                    <a:pt x="17281" y="17447"/>
                    <a:pt x="15305" y="15345"/>
                  </a:cubicBezTo>
                  <a:cubicBezTo>
                    <a:pt x="17404" y="16607"/>
                    <a:pt x="19624" y="17816"/>
                    <a:pt x="21600" y="19130"/>
                  </a:cubicBezTo>
                  <a:cubicBezTo>
                    <a:pt x="19010" y="17289"/>
                    <a:pt x="16293" y="15451"/>
                    <a:pt x="14069" y="13559"/>
                  </a:cubicBezTo>
                  <a:cubicBezTo>
                    <a:pt x="16538" y="14821"/>
                    <a:pt x="19010" y="15975"/>
                    <a:pt x="21230" y="17237"/>
                  </a:cubicBezTo>
                  <a:cubicBezTo>
                    <a:pt x="12837" y="12139"/>
                    <a:pt x="7405" y="6253"/>
                    <a:pt x="4814" y="158"/>
                  </a:cubicBezTo>
                  <a:cubicBezTo>
                    <a:pt x="4814" y="1735"/>
                    <a:pt x="5184" y="3468"/>
                    <a:pt x="5677" y="5045"/>
                  </a:cubicBezTo>
                  <a:cubicBezTo>
                    <a:pt x="4196" y="3468"/>
                    <a:pt x="3330" y="1735"/>
                    <a:pt x="320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1" name="Google Shape;4007;p17"/>
            <p:cNvSpPr/>
            <p:nvPr/>
          </p:nvSpPr>
          <p:spPr>
            <a:xfrm rot="18162667">
              <a:off x="931135" y="1748057"/>
              <a:ext cx="167625" cy="361099"/>
            </a:xfrm>
            <a:custGeom>
              <a:avLst/>
              <a:gdLst/>
              <a:ahLst/>
              <a:cxnLst>
                <a:cxn ang="0">
                  <a:pos x="wd2" y="hd2"/>
                </a:cxn>
                <a:cxn ang="5400000">
                  <a:pos x="wd2" y="hd2"/>
                </a:cxn>
                <a:cxn ang="10800000">
                  <a:pos x="wd2" y="hd2"/>
                </a:cxn>
                <a:cxn ang="16200000">
                  <a:pos x="wd2" y="hd2"/>
                </a:cxn>
              </a:cxnLst>
              <a:rect l="0" t="0" r="r" b="b"/>
              <a:pathLst>
                <a:path w="21600" h="21600" extrusionOk="0">
                  <a:moveTo>
                    <a:pt x="3547" y="0"/>
                  </a:moveTo>
                  <a:cubicBezTo>
                    <a:pt x="3979" y="2394"/>
                    <a:pt x="5158" y="4690"/>
                    <a:pt x="6772" y="6984"/>
                  </a:cubicBezTo>
                  <a:cubicBezTo>
                    <a:pt x="5051" y="5138"/>
                    <a:pt x="3653" y="3193"/>
                    <a:pt x="2474" y="1147"/>
                  </a:cubicBezTo>
                  <a:cubicBezTo>
                    <a:pt x="3009" y="2843"/>
                    <a:pt x="3331" y="4440"/>
                    <a:pt x="3547" y="6136"/>
                  </a:cubicBezTo>
                  <a:cubicBezTo>
                    <a:pt x="2474" y="4989"/>
                    <a:pt x="1182" y="4090"/>
                    <a:pt x="0" y="2894"/>
                  </a:cubicBezTo>
                  <a:cubicBezTo>
                    <a:pt x="1076" y="5337"/>
                    <a:pt x="3331" y="7633"/>
                    <a:pt x="5696" y="9826"/>
                  </a:cubicBezTo>
                  <a:lnTo>
                    <a:pt x="18269" y="21600"/>
                  </a:lnTo>
                  <a:cubicBezTo>
                    <a:pt x="16658" y="19355"/>
                    <a:pt x="15154" y="17060"/>
                    <a:pt x="13111" y="14865"/>
                  </a:cubicBezTo>
                  <a:cubicBezTo>
                    <a:pt x="15366" y="17160"/>
                    <a:pt x="18269" y="19305"/>
                    <a:pt x="21172" y="21400"/>
                  </a:cubicBezTo>
                  <a:cubicBezTo>
                    <a:pt x="17841" y="17858"/>
                    <a:pt x="14294" y="14217"/>
                    <a:pt x="10963" y="10674"/>
                  </a:cubicBezTo>
                  <a:cubicBezTo>
                    <a:pt x="14184" y="13369"/>
                    <a:pt x="17841" y="15913"/>
                    <a:pt x="21600" y="18407"/>
                  </a:cubicBezTo>
                  <a:cubicBezTo>
                    <a:pt x="14400" y="12571"/>
                    <a:pt x="8598" y="6385"/>
                    <a:pt x="354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2" name="Google Shape;4008;p17"/>
            <p:cNvSpPr/>
            <p:nvPr/>
          </p:nvSpPr>
          <p:spPr>
            <a:xfrm rot="18162667">
              <a:off x="923324" y="1221975"/>
              <a:ext cx="112575" cy="446148"/>
            </a:xfrm>
            <a:custGeom>
              <a:avLst/>
              <a:gdLst/>
              <a:ahLst/>
              <a:cxnLst>
                <a:cxn ang="0">
                  <a:pos x="wd2" y="hd2"/>
                </a:cxn>
                <a:cxn ang="5400000">
                  <a:pos x="wd2" y="hd2"/>
                </a:cxn>
                <a:cxn ang="10800000">
                  <a:pos x="wd2" y="hd2"/>
                </a:cxn>
                <a:cxn ang="16200000">
                  <a:pos x="wd2" y="hd2"/>
                </a:cxn>
              </a:cxnLst>
              <a:rect l="0" t="0" r="r" b="b"/>
              <a:pathLst>
                <a:path w="21600" h="21600" extrusionOk="0">
                  <a:moveTo>
                    <a:pt x="3363" y="0"/>
                  </a:moveTo>
                  <a:cubicBezTo>
                    <a:pt x="2082" y="1333"/>
                    <a:pt x="801" y="2624"/>
                    <a:pt x="0" y="3997"/>
                  </a:cubicBezTo>
                  <a:cubicBezTo>
                    <a:pt x="4001" y="9246"/>
                    <a:pt x="9282" y="14454"/>
                    <a:pt x="14563" y="19581"/>
                  </a:cubicBezTo>
                  <a:cubicBezTo>
                    <a:pt x="16002" y="20267"/>
                    <a:pt x="17441" y="20954"/>
                    <a:pt x="18880" y="21600"/>
                  </a:cubicBezTo>
                  <a:cubicBezTo>
                    <a:pt x="17120" y="20388"/>
                    <a:pt x="15681" y="19178"/>
                    <a:pt x="14400" y="17927"/>
                  </a:cubicBezTo>
                  <a:cubicBezTo>
                    <a:pt x="16002" y="19178"/>
                    <a:pt x="18084" y="20309"/>
                    <a:pt x="21600" y="21358"/>
                  </a:cubicBezTo>
                  <a:cubicBezTo>
                    <a:pt x="19681" y="19985"/>
                    <a:pt x="17283" y="18572"/>
                    <a:pt x="15043" y="17240"/>
                  </a:cubicBezTo>
                  <a:cubicBezTo>
                    <a:pt x="17283" y="18048"/>
                    <a:pt x="19202" y="18774"/>
                    <a:pt x="21442" y="19581"/>
                  </a:cubicBezTo>
                  <a:cubicBezTo>
                    <a:pt x="16640" y="16554"/>
                    <a:pt x="14083" y="13324"/>
                    <a:pt x="13762" y="10053"/>
                  </a:cubicBezTo>
                  <a:cubicBezTo>
                    <a:pt x="13441" y="11305"/>
                    <a:pt x="12961" y="12516"/>
                    <a:pt x="12640" y="13808"/>
                  </a:cubicBezTo>
                  <a:cubicBezTo>
                    <a:pt x="9603" y="10579"/>
                    <a:pt x="8802" y="7267"/>
                    <a:pt x="9761" y="3957"/>
                  </a:cubicBezTo>
                  <a:cubicBezTo>
                    <a:pt x="8802" y="5854"/>
                    <a:pt x="8001" y="7671"/>
                    <a:pt x="7042" y="9609"/>
                  </a:cubicBezTo>
                  <a:cubicBezTo>
                    <a:pt x="6241" y="6823"/>
                    <a:pt x="6082" y="3997"/>
                    <a:pt x="7042" y="1212"/>
                  </a:cubicBezTo>
                  <a:cubicBezTo>
                    <a:pt x="5919" y="2705"/>
                    <a:pt x="4643" y="4119"/>
                    <a:pt x="3679" y="5571"/>
                  </a:cubicBezTo>
                  <a:cubicBezTo>
                    <a:pt x="2883" y="3715"/>
                    <a:pt x="2561" y="1898"/>
                    <a:pt x="336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3" name="Google Shape;4009;p17"/>
            <p:cNvSpPr/>
            <p:nvPr/>
          </p:nvSpPr>
          <p:spPr>
            <a:xfrm rot="18162667">
              <a:off x="916725" y="1055909"/>
              <a:ext cx="42730" cy="364424"/>
            </a:xfrm>
            <a:custGeom>
              <a:avLst/>
              <a:gdLst/>
              <a:ahLst/>
              <a:cxnLst>
                <a:cxn ang="0">
                  <a:pos x="wd2" y="hd2"/>
                </a:cxn>
                <a:cxn ang="5400000">
                  <a:pos x="wd2" y="hd2"/>
                </a:cxn>
                <a:cxn ang="10800000">
                  <a:pos x="wd2" y="hd2"/>
                </a:cxn>
                <a:cxn ang="16200000">
                  <a:pos x="wd2" y="hd2"/>
                </a:cxn>
              </a:cxnLst>
              <a:rect l="0" t="0" r="r" b="b"/>
              <a:pathLst>
                <a:path w="21291" h="21600" extrusionOk="0">
                  <a:moveTo>
                    <a:pt x="10080" y="0"/>
                  </a:moveTo>
                  <a:cubicBezTo>
                    <a:pt x="5919" y="1482"/>
                    <a:pt x="2593" y="3014"/>
                    <a:pt x="102" y="4548"/>
                  </a:cubicBezTo>
                  <a:cubicBezTo>
                    <a:pt x="-309" y="9638"/>
                    <a:pt x="526" y="14680"/>
                    <a:pt x="2593" y="19771"/>
                  </a:cubicBezTo>
                  <a:cubicBezTo>
                    <a:pt x="4674" y="20364"/>
                    <a:pt x="7589" y="21007"/>
                    <a:pt x="8834" y="21600"/>
                  </a:cubicBezTo>
                  <a:cubicBezTo>
                    <a:pt x="7638" y="20137"/>
                    <a:pt x="6069" y="18632"/>
                    <a:pt x="6293" y="17166"/>
                  </a:cubicBezTo>
                  <a:cubicBezTo>
                    <a:pt x="6330" y="17970"/>
                    <a:pt x="8747" y="18690"/>
                    <a:pt x="12571" y="19325"/>
                  </a:cubicBezTo>
                  <a:cubicBezTo>
                    <a:pt x="14228" y="16409"/>
                    <a:pt x="17143" y="13592"/>
                    <a:pt x="21291" y="10725"/>
                  </a:cubicBezTo>
                  <a:cubicBezTo>
                    <a:pt x="18800" y="11269"/>
                    <a:pt x="17143" y="11912"/>
                    <a:pt x="17143" y="12604"/>
                  </a:cubicBezTo>
                  <a:cubicBezTo>
                    <a:pt x="17143" y="9885"/>
                    <a:pt x="17978" y="7216"/>
                    <a:pt x="17978" y="4497"/>
                  </a:cubicBezTo>
                  <a:cubicBezTo>
                    <a:pt x="14228" y="5881"/>
                    <a:pt x="11737" y="7166"/>
                    <a:pt x="10491" y="8600"/>
                  </a:cubicBezTo>
                  <a:cubicBezTo>
                    <a:pt x="10902" y="5684"/>
                    <a:pt x="10902" y="2916"/>
                    <a:pt x="1008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54" name="Google Shape;4010;p17"/>
            <p:cNvSpPr/>
            <p:nvPr/>
          </p:nvSpPr>
          <p:spPr>
            <a:xfrm rot="18162667">
              <a:off x="627350" y="1236624"/>
              <a:ext cx="194930" cy="491197"/>
            </a:xfrm>
            <a:custGeom>
              <a:avLst/>
              <a:gdLst/>
              <a:ahLst/>
              <a:cxnLst>
                <a:cxn ang="0">
                  <a:pos x="wd2" y="hd2"/>
                </a:cxn>
                <a:cxn ang="5400000">
                  <a:pos x="wd2" y="hd2"/>
                </a:cxn>
                <a:cxn ang="10800000">
                  <a:pos x="wd2" y="hd2"/>
                </a:cxn>
                <a:cxn ang="16200000">
                  <a:pos x="wd2" y="hd2"/>
                </a:cxn>
              </a:cxnLst>
              <a:rect l="0" t="0" r="r" b="b"/>
              <a:pathLst>
                <a:path w="21485" h="21600" extrusionOk="0">
                  <a:moveTo>
                    <a:pt x="11807" y="14274"/>
                  </a:moveTo>
                  <a:cubicBezTo>
                    <a:pt x="11818" y="14368"/>
                    <a:pt x="11835" y="14463"/>
                    <a:pt x="11857" y="14559"/>
                  </a:cubicBezTo>
                  <a:cubicBezTo>
                    <a:pt x="11843" y="14464"/>
                    <a:pt x="11826" y="14368"/>
                    <a:pt x="11807" y="14274"/>
                  </a:cubicBezTo>
                  <a:close/>
                  <a:moveTo>
                    <a:pt x="0" y="0"/>
                  </a:moveTo>
                  <a:cubicBezTo>
                    <a:pt x="3769" y="3448"/>
                    <a:pt x="6985" y="6931"/>
                    <a:pt x="9377" y="10561"/>
                  </a:cubicBezTo>
                  <a:cubicBezTo>
                    <a:pt x="9192" y="9645"/>
                    <a:pt x="8823" y="8801"/>
                    <a:pt x="8641" y="7885"/>
                  </a:cubicBezTo>
                  <a:cubicBezTo>
                    <a:pt x="10225" y="9958"/>
                    <a:pt x="11388" y="12098"/>
                    <a:pt x="11807" y="14274"/>
                  </a:cubicBezTo>
                  <a:cubicBezTo>
                    <a:pt x="11716" y="13569"/>
                    <a:pt x="11879" y="12891"/>
                    <a:pt x="12041" y="12212"/>
                  </a:cubicBezTo>
                  <a:cubicBezTo>
                    <a:pt x="13328" y="14045"/>
                    <a:pt x="14248" y="15915"/>
                    <a:pt x="14706" y="17859"/>
                  </a:cubicBezTo>
                  <a:cubicBezTo>
                    <a:pt x="14706" y="16796"/>
                    <a:pt x="14890" y="15732"/>
                    <a:pt x="15257" y="14742"/>
                  </a:cubicBezTo>
                  <a:cubicBezTo>
                    <a:pt x="16086" y="16099"/>
                    <a:pt x="16637" y="17419"/>
                    <a:pt x="16913" y="18849"/>
                  </a:cubicBezTo>
                  <a:cubicBezTo>
                    <a:pt x="17004" y="17933"/>
                    <a:pt x="17189" y="16979"/>
                    <a:pt x="17373" y="16063"/>
                  </a:cubicBezTo>
                  <a:cubicBezTo>
                    <a:pt x="18109" y="17383"/>
                    <a:pt x="18566" y="18702"/>
                    <a:pt x="18475" y="20096"/>
                  </a:cubicBezTo>
                  <a:cubicBezTo>
                    <a:pt x="18566" y="19325"/>
                    <a:pt x="18751" y="18482"/>
                    <a:pt x="18751" y="17713"/>
                  </a:cubicBezTo>
                  <a:cubicBezTo>
                    <a:pt x="19211" y="18959"/>
                    <a:pt x="19762" y="20132"/>
                    <a:pt x="20313" y="21379"/>
                  </a:cubicBezTo>
                  <a:cubicBezTo>
                    <a:pt x="20630" y="20901"/>
                    <a:pt x="20859" y="20423"/>
                    <a:pt x="20881" y="19969"/>
                  </a:cubicBezTo>
                  <a:cubicBezTo>
                    <a:pt x="21005" y="20511"/>
                    <a:pt x="21189" y="21036"/>
                    <a:pt x="21324" y="21600"/>
                  </a:cubicBezTo>
                  <a:cubicBezTo>
                    <a:pt x="21600" y="20463"/>
                    <a:pt x="21509" y="19325"/>
                    <a:pt x="21140" y="18152"/>
                  </a:cubicBezTo>
                  <a:cubicBezTo>
                    <a:pt x="15993" y="12028"/>
                    <a:pt x="10110" y="6015"/>
                    <a:pt x="1287" y="551"/>
                  </a:cubicBezTo>
                  <a:cubicBezTo>
                    <a:pt x="920" y="367"/>
                    <a:pt x="460" y="147"/>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55" name="Google Shape;4011;p17"/>
            <p:cNvSpPr/>
            <p:nvPr/>
          </p:nvSpPr>
          <p:spPr>
            <a:xfrm rot="18162667">
              <a:off x="635706" y="982228"/>
              <a:ext cx="179300" cy="555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22" y="2270"/>
                    <a:pt x="8138" y="4897"/>
                    <a:pt x="9342" y="7622"/>
                  </a:cubicBezTo>
                  <a:cubicBezTo>
                    <a:pt x="9544" y="7038"/>
                    <a:pt x="9644" y="6487"/>
                    <a:pt x="9845" y="5903"/>
                  </a:cubicBezTo>
                  <a:cubicBezTo>
                    <a:pt x="11252" y="7556"/>
                    <a:pt x="11652" y="9309"/>
                    <a:pt x="11252" y="11060"/>
                  </a:cubicBezTo>
                  <a:cubicBezTo>
                    <a:pt x="11652" y="9697"/>
                    <a:pt x="12056" y="8335"/>
                    <a:pt x="12357" y="7005"/>
                  </a:cubicBezTo>
                  <a:cubicBezTo>
                    <a:pt x="12758" y="9146"/>
                    <a:pt x="13161" y="11254"/>
                    <a:pt x="13562" y="13427"/>
                  </a:cubicBezTo>
                  <a:cubicBezTo>
                    <a:pt x="14065" y="12194"/>
                    <a:pt x="14568" y="11060"/>
                    <a:pt x="14869" y="9827"/>
                  </a:cubicBezTo>
                  <a:cubicBezTo>
                    <a:pt x="15670" y="11805"/>
                    <a:pt x="15772" y="13784"/>
                    <a:pt x="15369" y="15729"/>
                  </a:cubicBezTo>
                  <a:cubicBezTo>
                    <a:pt x="16173" y="14692"/>
                    <a:pt x="16775" y="13752"/>
                    <a:pt x="17076" y="12713"/>
                  </a:cubicBezTo>
                  <a:cubicBezTo>
                    <a:pt x="17881" y="14757"/>
                    <a:pt x="17381" y="16768"/>
                    <a:pt x="15670" y="18713"/>
                  </a:cubicBezTo>
                  <a:cubicBezTo>
                    <a:pt x="16676" y="17676"/>
                    <a:pt x="17579" y="16703"/>
                    <a:pt x="18182" y="15600"/>
                  </a:cubicBezTo>
                  <a:cubicBezTo>
                    <a:pt x="18383" y="17092"/>
                    <a:pt x="18182" y="18552"/>
                    <a:pt x="17381" y="20011"/>
                  </a:cubicBezTo>
                  <a:cubicBezTo>
                    <a:pt x="18585" y="19103"/>
                    <a:pt x="19389" y="18130"/>
                    <a:pt x="19889" y="17059"/>
                  </a:cubicBezTo>
                  <a:cubicBezTo>
                    <a:pt x="20091" y="18552"/>
                    <a:pt x="19889" y="20109"/>
                    <a:pt x="19588" y="21600"/>
                  </a:cubicBezTo>
                  <a:cubicBezTo>
                    <a:pt x="20293" y="19978"/>
                    <a:pt x="21097" y="18390"/>
                    <a:pt x="21600" y="16800"/>
                  </a:cubicBezTo>
                  <a:cubicBezTo>
                    <a:pt x="21398" y="16314"/>
                    <a:pt x="21296" y="15827"/>
                    <a:pt x="21097" y="15341"/>
                  </a:cubicBezTo>
                  <a:cubicBezTo>
                    <a:pt x="18787" y="9665"/>
                    <a:pt x="13161" y="37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56" name="Google Shape;4012;p17"/>
            <p:cNvSpPr/>
            <p:nvPr/>
          </p:nvSpPr>
          <p:spPr>
            <a:xfrm rot="18162667">
              <a:off x="793777" y="782962"/>
              <a:ext cx="8255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40" y="4066"/>
                    <a:pt x="7856" y="8198"/>
                    <a:pt x="8072" y="12296"/>
                  </a:cubicBezTo>
                  <a:cubicBezTo>
                    <a:pt x="8726" y="11515"/>
                    <a:pt x="8949" y="10833"/>
                    <a:pt x="9819" y="10084"/>
                  </a:cubicBezTo>
                  <a:cubicBezTo>
                    <a:pt x="10257" y="11808"/>
                    <a:pt x="9603" y="13468"/>
                    <a:pt x="7634" y="15127"/>
                  </a:cubicBezTo>
                  <a:lnTo>
                    <a:pt x="10911" y="12947"/>
                  </a:lnTo>
                  <a:cubicBezTo>
                    <a:pt x="11127" y="14411"/>
                    <a:pt x="10257" y="15842"/>
                    <a:pt x="7634" y="17241"/>
                  </a:cubicBezTo>
                  <a:cubicBezTo>
                    <a:pt x="9603" y="16558"/>
                    <a:pt x="11127" y="15907"/>
                    <a:pt x="12220" y="15192"/>
                  </a:cubicBezTo>
                  <a:cubicBezTo>
                    <a:pt x="11127" y="16330"/>
                    <a:pt x="10689" y="17404"/>
                    <a:pt x="9603" y="18542"/>
                  </a:cubicBezTo>
                  <a:cubicBezTo>
                    <a:pt x="11127" y="17957"/>
                    <a:pt x="12435" y="17370"/>
                    <a:pt x="13528" y="16720"/>
                  </a:cubicBezTo>
                  <a:cubicBezTo>
                    <a:pt x="12220" y="17891"/>
                    <a:pt x="10911" y="18997"/>
                    <a:pt x="9165" y="20136"/>
                  </a:cubicBezTo>
                  <a:cubicBezTo>
                    <a:pt x="11781" y="19453"/>
                    <a:pt x="13312" y="18802"/>
                    <a:pt x="15059" y="18054"/>
                  </a:cubicBezTo>
                  <a:cubicBezTo>
                    <a:pt x="14404" y="19160"/>
                    <a:pt x="13966" y="20234"/>
                    <a:pt x="13312" y="21307"/>
                  </a:cubicBezTo>
                  <a:cubicBezTo>
                    <a:pt x="14620" y="20754"/>
                    <a:pt x="15713" y="20168"/>
                    <a:pt x="17459" y="19615"/>
                  </a:cubicBezTo>
                  <a:cubicBezTo>
                    <a:pt x="17675" y="20266"/>
                    <a:pt x="18768" y="20950"/>
                    <a:pt x="18983" y="21600"/>
                  </a:cubicBezTo>
                  <a:cubicBezTo>
                    <a:pt x="19853" y="20754"/>
                    <a:pt x="20730" y="19844"/>
                    <a:pt x="21600" y="18997"/>
                  </a:cubicBezTo>
                  <a:cubicBezTo>
                    <a:pt x="18983" y="12589"/>
                    <a:pt x="11781" y="62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57" name="Google Shape;4013;p17"/>
            <p:cNvSpPr/>
            <p:nvPr/>
          </p:nvSpPr>
          <p:spPr>
            <a:xfrm rot="18162667">
              <a:off x="647243" y="650964"/>
              <a:ext cx="12701" cy="21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934" y="7474"/>
                    <a:pt x="17332" y="14126"/>
                    <a:pt x="21600" y="21600"/>
                  </a:cubicBezTo>
                  <a:cubicBezTo>
                    <a:pt x="21600" y="13304"/>
                    <a:pt x="17332" y="583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58" name="Google Shape;4014;p17"/>
            <p:cNvSpPr/>
            <p:nvPr/>
          </p:nvSpPr>
          <p:spPr>
            <a:xfrm rot="18162667">
              <a:off x="862680" y="618463"/>
              <a:ext cx="75778" cy="501198"/>
            </a:xfrm>
            <a:custGeom>
              <a:avLst/>
              <a:gdLst/>
              <a:ahLst/>
              <a:cxnLst>
                <a:cxn ang="0">
                  <a:pos x="wd2" y="hd2"/>
                </a:cxn>
                <a:cxn ang="5400000">
                  <a:pos x="wd2" y="hd2"/>
                </a:cxn>
                <a:cxn ang="10800000">
                  <a:pos x="wd2" y="hd2"/>
                </a:cxn>
                <a:cxn ang="16200000">
                  <a:pos x="wd2" y="hd2"/>
                </a:cxn>
              </a:cxnLst>
              <a:rect l="0" t="0" r="r" b="b"/>
              <a:pathLst>
                <a:path w="20878" h="21600" extrusionOk="0">
                  <a:moveTo>
                    <a:pt x="20450" y="0"/>
                  </a:moveTo>
                  <a:cubicBezTo>
                    <a:pt x="18156" y="3343"/>
                    <a:pt x="15167" y="6650"/>
                    <a:pt x="11261" y="9920"/>
                  </a:cubicBezTo>
                  <a:cubicBezTo>
                    <a:pt x="12178" y="9740"/>
                    <a:pt x="12639" y="9524"/>
                    <a:pt x="13101" y="9344"/>
                  </a:cubicBezTo>
                  <a:cubicBezTo>
                    <a:pt x="10339" y="11106"/>
                    <a:pt x="7356" y="12795"/>
                    <a:pt x="4140" y="14556"/>
                  </a:cubicBezTo>
                  <a:cubicBezTo>
                    <a:pt x="6206" y="13802"/>
                    <a:pt x="8045" y="13082"/>
                    <a:pt x="9422" y="12256"/>
                  </a:cubicBezTo>
                  <a:cubicBezTo>
                    <a:pt x="8045" y="13765"/>
                    <a:pt x="5979" y="15239"/>
                    <a:pt x="2989" y="16676"/>
                  </a:cubicBezTo>
                  <a:cubicBezTo>
                    <a:pt x="6206" y="15993"/>
                    <a:pt x="9195" y="15311"/>
                    <a:pt x="11723" y="14591"/>
                  </a:cubicBezTo>
                  <a:cubicBezTo>
                    <a:pt x="9422" y="15814"/>
                    <a:pt x="6895" y="16964"/>
                    <a:pt x="3451" y="18113"/>
                  </a:cubicBezTo>
                  <a:cubicBezTo>
                    <a:pt x="5056" y="17719"/>
                    <a:pt x="6433" y="17287"/>
                    <a:pt x="8272" y="16892"/>
                  </a:cubicBezTo>
                  <a:cubicBezTo>
                    <a:pt x="5744" y="17935"/>
                    <a:pt x="2989" y="18869"/>
                    <a:pt x="0" y="19875"/>
                  </a:cubicBezTo>
                  <a:cubicBezTo>
                    <a:pt x="2762" y="19372"/>
                    <a:pt x="5744" y="18833"/>
                    <a:pt x="8045" y="18258"/>
                  </a:cubicBezTo>
                  <a:cubicBezTo>
                    <a:pt x="4828" y="19300"/>
                    <a:pt x="1839" y="20450"/>
                    <a:pt x="0" y="21600"/>
                  </a:cubicBezTo>
                  <a:cubicBezTo>
                    <a:pt x="7122" y="19336"/>
                    <a:pt x="12866" y="16892"/>
                    <a:pt x="16772" y="14413"/>
                  </a:cubicBezTo>
                  <a:cubicBezTo>
                    <a:pt x="20450" y="9669"/>
                    <a:pt x="21600" y="4853"/>
                    <a:pt x="204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59" name="Google Shape;4015;p17"/>
            <p:cNvSpPr/>
            <p:nvPr/>
          </p:nvSpPr>
          <p:spPr>
            <a:xfrm rot="18162667">
              <a:off x="1085105" y="1977371"/>
              <a:ext cx="108400" cy="2851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1" y="2528"/>
                    <a:pt x="1993" y="5054"/>
                    <a:pt x="2326" y="7579"/>
                  </a:cubicBezTo>
                  <a:cubicBezTo>
                    <a:pt x="3158" y="6316"/>
                    <a:pt x="3821" y="5243"/>
                    <a:pt x="3985" y="3980"/>
                  </a:cubicBezTo>
                  <a:cubicBezTo>
                    <a:pt x="4817" y="6190"/>
                    <a:pt x="5485" y="8337"/>
                    <a:pt x="6312" y="10548"/>
                  </a:cubicBezTo>
                  <a:cubicBezTo>
                    <a:pt x="6989" y="9062"/>
                    <a:pt x="7223" y="7619"/>
                    <a:pt x="6934" y="6182"/>
                  </a:cubicBezTo>
                  <a:cubicBezTo>
                    <a:pt x="8215" y="10277"/>
                    <a:pt x="10730" y="14405"/>
                    <a:pt x="13958" y="18317"/>
                  </a:cubicBezTo>
                  <a:cubicBezTo>
                    <a:pt x="14621" y="17179"/>
                    <a:pt x="14621" y="15916"/>
                    <a:pt x="13789" y="14717"/>
                  </a:cubicBezTo>
                  <a:cubicBezTo>
                    <a:pt x="16285" y="17054"/>
                    <a:pt x="18775" y="19390"/>
                    <a:pt x="21600" y="21600"/>
                  </a:cubicBezTo>
                  <a:cubicBezTo>
                    <a:pt x="20439" y="17938"/>
                    <a:pt x="17944" y="14337"/>
                    <a:pt x="14621" y="10864"/>
                  </a:cubicBezTo>
                  <a:cubicBezTo>
                    <a:pt x="14123" y="10359"/>
                    <a:pt x="13625" y="9791"/>
                    <a:pt x="13126" y="9348"/>
                  </a:cubicBezTo>
                  <a:cubicBezTo>
                    <a:pt x="9470" y="6127"/>
                    <a:pt x="4987" y="3031"/>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0" name="Google Shape;4016;p17"/>
            <p:cNvSpPr/>
            <p:nvPr/>
          </p:nvSpPr>
          <p:spPr>
            <a:xfrm rot="18162667">
              <a:off x="1000613" y="428887"/>
              <a:ext cx="317724" cy="259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98" y="4791"/>
                    <a:pt x="8335" y="10279"/>
                    <a:pt x="2381" y="16391"/>
                  </a:cubicBezTo>
                  <a:cubicBezTo>
                    <a:pt x="1475" y="18127"/>
                    <a:pt x="682" y="19864"/>
                    <a:pt x="0" y="21600"/>
                  </a:cubicBezTo>
                  <a:cubicBezTo>
                    <a:pt x="908" y="20003"/>
                    <a:pt x="1815" y="18475"/>
                    <a:pt x="2893" y="17015"/>
                  </a:cubicBezTo>
                  <a:cubicBezTo>
                    <a:pt x="2381" y="17988"/>
                    <a:pt x="2099" y="18820"/>
                    <a:pt x="1815" y="19864"/>
                  </a:cubicBezTo>
                  <a:cubicBezTo>
                    <a:pt x="4308" y="16251"/>
                    <a:pt x="7031" y="12918"/>
                    <a:pt x="9978" y="9792"/>
                  </a:cubicBezTo>
                  <a:cubicBezTo>
                    <a:pt x="8789" y="11737"/>
                    <a:pt x="7597" y="13473"/>
                    <a:pt x="6350" y="15279"/>
                  </a:cubicBezTo>
                  <a:cubicBezTo>
                    <a:pt x="11452" y="10279"/>
                    <a:pt x="16556" y="5207"/>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1" name="Google Shape;4017;p17"/>
            <p:cNvSpPr/>
            <p:nvPr/>
          </p:nvSpPr>
          <p:spPr>
            <a:xfrm rot="18162667">
              <a:off x="1166439" y="510689"/>
              <a:ext cx="401949" cy="2151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16" y="5441"/>
                    <a:pt x="7080" y="12810"/>
                    <a:pt x="313" y="20847"/>
                  </a:cubicBezTo>
                  <a:cubicBezTo>
                    <a:pt x="179" y="21181"/>
                    <a:pt x="90" y="21349"/>
                    <a:pt x="0" y="21600"/>
                  </a:cubicBezTo>
                  <a:cubicBezTo>
                    <a:pt x="940" y="20930"/>
                    <a:pt x="1838" y="20345"/>
                    <a:pt x="2688" y="19339"/>
                  </a:cubicBezTo>
                  <a:cubicBezTo>
                    <a:pt x="2151" y="20009"/>
                    <a:pt x="1838" y="20596"/>
                    <a:pt x="1479" y="21432"/>
                  </a:cubicBezTo>
                  <a:cubicBezTo>
                    <a:pt x="3093" y="19926"/>
                    <a:pt x="4570" y="18084"/>
                    <a:pt x="5960" y="16159"/>
                  </a:cubicBezTo>
                  <a:cubicBezTo>
                    <a:pt x="5467" y="17163"/>
                    <a:pt x="4975" y="18252"/>
                    <a:pt x="4392" y="19256"/>
                  </a:cubicBezTo>
                  <a:cubicBezTo>
                    <a:pt x="5422" y="18335"/>
                    <a:pt x="6364" y="17163"/>
                    <a:pt x="7304" y="15990"/>
                  </a:cubicBezTo>
                  <a:cubicBezTo>
                    <a:pt x="6453" y="17163"/>
                    <a:pt x="5691" y="18503"/>
                    <a:pt x="4975" y="20009"/>
                  </a:cubicBezTo>
                  <a:cubicBezTo>
                    <a:pt x="8246" y="17248"/>
                    <a:pt x="11249" y="13395"/>
                    <a:pt x="14206" y="9628"/>
                  </a:cubicBezTo>
                  <a:cubicBezTo>
                    <a:pt x="16671" y="6531"/>
                    <a:pt x="19090" y="3348"/>
                    <a:pt x="21556" y="251"/>
                  </a:cubicBezTo>
                  <a:lnTo>
                    <a:pt x="21600" y="0"/>
                  </a:ln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2" name="Google Shape;4018;p17"/>
            <p:cNvSpPr/>
            <p:nvPr/>
          </p:nvSpPr>
          <p:spPr>
            <a:xfrm rot="18162667">
              <a:off x="1373569" y="682606"/>
              <a:ext cx="517048" cy="128050"/>
            </a:xfrm>
            <a:custGeom>
              <a:avLst/>
              <a:gdLst/>
              <a:ahLst/>
              <a:cxnLst>
                <a:cxn ang="0">
                  <a:pos x="wd2" y="hd2"/>
                </a:cxn>
                <a:cxn ang="5400000">
                  <a:pos x="wd2" y="hd2"/>
                </a:cxn>
                <a:cxn ang="10800000">
                  <a:pos x="wd2" y="hd2"/>
                </a:cxn>
                <a:cxn ang="16200000">
                  <a:pos x="wd2" y="hd2"/>
                </a:cxn>
              </a:cxnLst>
              <a:rect l="0" t="0" r="r" b="b"/>
              <a:pathLst>
                <a:path w="21600" h="21600" extrusionOk="0">
                  <a:moveTo>
                    <a:pt x="18194" y="0"/>
                  </a:moveTo>
                  <a:cubicBezTo>
                    <a:pt x="15293" y="0"/>
                    <a:pt x="12401" y="1885"/>
                    <a:pt x="9546" y="4719"/>
                  </a:cubicBezTo>
                  <a:cubicBezTo>
                    <a:pt x="9128" y="5419"/>
                    <a:pt x="8710" y="6123"/>
                    <a:pt x="8291" y="6827"/>
                  </a:cubicBezTo>
                  <a:cubicBezTo>
                    <a:pt x="5505" y="11471"/>
                    <a:pt x="2509" y="13722"/>
                    <a:pt x="0" y="20613"/>
                  </a:cubicBezTo>
                  <a:cubicBezTo>
                    <a:pt x="871" y="19066"/>
                    <a:pt x="1812" y="17940"/>
                    <a:pt x="2752" y="17379"/>
                  </a:cubicBezTo>
                  <a:cubicBezTo>
                    <a:pt x="2195" y="18783"/>
                    <a:pt x="1672" y="20191"/>
                    <a:pt x="1045" y="21600"/>
                  </a:cubicBezTo>
                  <a:cubicBezTo>
                    <a:pt x="2195" y="19205"/>
                    <a:pt x="3414" y="17379"/>
                    <a:pt x="4634" y="15692"/>
                  </a:cubicBezTo>
                  <a:cubicBezTo>
                    <a:pt x="4251" y="16957"/>
                    <a:pt x="3833" y="17940"/>
                    <a:pt x="3414" y="19066"/>
                  </a:cubicBezTo>
                  <a:cubicBezTo>
                    <a:pt x="4530" y="16957"/>
                    <a:pt x="5644" y="15127"/>
                    <a:pt x="6759" y="13018"/>
                  </a:cubicBezTo>
                  <a:cubicBezTo>
                    <a:pt x="6445" y="13722"/>
                    <a:pt x="6202" y="14422"/>
                    <a:pt x="5923" y="15548"/>
                  </a:cubicBezTo>
                  <a:cubicBezTo>
                    <a:pt x="7420" y="13722"/>
                    <a:pt x="8884" y="11753"/>
                    <a:pt x="10382" y="10062"/>
                  </a:cubicBezTo>
                  <a:cubicBezTo>
                    <a:pt x="9720" y="10905"/>
                    <a:pt x="9128" y="12175"/>
                    <a:pt x="8536" y="13722"/>
                  </a:cubicBezTo>
                  <a:cubicBezTo>
                    <a:pt x="10556" y="11049"/>
                    <a:pt x="12542" y="8936"/>
                    <a:pt x="14597" y="6827"/>
                  </a:cubicBezTo>
                  <a:cubicBezTo>
                    <a:pt x="13865" y="7814"/>
                    <a:pt x="13169" y="9219"/>
                    <a:pt x="12612" y="11327"/>
                  </a:cubicBezTo>
                  <a:cubicBezTo>
                    <a:pt x="15468" y="7249"/>
                    <a:pt x="18429" y="4015"/>
                    <a:pt x="21426" y="1480"/>
                  </a:cubicBezTo>
                  <a:lnTo>
                    <a:pt x="21600" y="919"/>
                  </a:lnTo>
                  <a:cubicBezTo>
                    <a:pt x="20464" y="287"/>
                    <a:pt x="19328" y="0"/>
                    <a:pt x="1819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3" name="Google Shape;4019;p17"/>
            <p:cNvSpPr/>
            <p:nvPr/>
          </p:nvSpPr>
          <p:spPr>
            <a:xfrm rot="18162667">
              <a:off x="1587851" y="965798"/>
              <a:ext cx="324399" cy="80901"/>
            </a:xfrm>
            <a:custGeom>
              <a:avLst/>
              <a:gdLst/>
              <a:ahLst/>
              <a:cxnLst>
                <a:cxn ang="0">
                  <a:pos x="wd2" y="hd2"/>
                </a:cxn>
                <a:cxn ang="5400000">
                  <a:pos x="wd2" y="hd2"/>
                </a:cxn>
                <a:cxn ang="10800000">
                  <a:pos x="wd2" y="hd2"/>
                </a:cxn>
                <a:cxn ang="16200000">
                  <a:pos x="wd2" y="hd2"/>
                </a:cxn>
              </a:cxnLst>
              <a:rect l="0" t="0" r="r" b="b"/>
              <a:pathLst>
                <a:path w="21600" h="21600" extrusionOk="0">
                  <a:moveTo>
                    <a:pt x="16658" y="0"/>
                  </a:moveTo>
                  <a:cubicBezTo>
                    <a:pt x="12716" y="2450"/>
                    <a:pt x="8829" y="5794"/>
                    <a:pt x="4942" y="9131"/>
                  </a:cubicBezTo>
                  <a:cubicBezTo>
                    <a:pt x="3276" y="12469"/>
                    <a:pt x="1666" y="15813"/>
                    <a:pt x="0" y="19371"/>
                  </a:cubicBezTo>
                  <a:cubicBezTo>
                    <a:pt x="2777" y="16253"/>
                    <a:pt x="5498" y="13583"/>
                    <a:pt x="8273" y="10466"/>
                  </a:cubicBezTo>
                  <a:cubicBezTo>
                    <a:pt x="6552" y="14031"/>
                    <a:pt x="4887" y="18036"/>
                    <a:pt x="3166" y="21600"/>
                  </a:cubicBezTo>
                  <a:cubicBezTo>
                    <a:pt x="5553" y="18036"/>
                    <a:pt x="8052" y="14918"/>
                    <a:pt x="10495" y="11361"/>
                  </a:cubicBezTo>
                  <a:cubicBezTo>
                    <a:pt x="9385" y="14478"/>
                    <a:pt x="8330" y="17148"/>
                    <a:pt x="7163" y="19598"/>
                  </a:cubicBezTo>
                  <a:cubicBezTo>
                    <a:pt x="11328" y="15586"/>
                    <a:pt x="15438" y="11361"/>
                    <a:pt x="19601" y="7129"/>
                  </a:cubicBezTo>
                  <a:cubicBezTo>
                    <a:pt x="17936" y="7796"/>
                    <a:pt x="16270" y="9352"/>
                    <a:pt x="14604" y="10693"/>
                  </a:cubicBezTo>
                  <a:cubicBezTo>
                    <a:pt x="16769" y="6014"/>
                    <a:pt x="19101" y="2677"/>
                    <a:pt x="21600" y="1342"/>
                  </a:cubicBezTo>
                  <a:cubicBezTo>
                    <a:pt x="19324" y="1782"/>
                    <a:pt x="17047" y="2450"/>
                    <a:pt x="14715" y="3344"/>
                  </a:cubicBezTo>
                  <a:cubicBezTo>
                    <a:pt x="15438" y="2229"/>
                    <a:pt x="16047" y="894"/>
                    <a:pt x="1665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4" name="Google Shape;4020;p17"/>
            <p:cNvSpPr/>
            <p:nvPr/>
          </p:nvSpPr>
          <p:spPr>
            <a:xfrm rot="18162667">
              <a:off x="1784674" y="1060089"/>
              <a:ext cx="298549" cy="54201"/>
            </a:xfrm>
            <a:custGeom>
              <a:avLst/>
              <a:gdLst/>
              <a:ahLst/>
              <a:cxnLst>
                <a:cxn ang="0">
                  <a:pos x="wd2" y="hd2"/>
                </a:cxn>
                <a:cxn ang="5400000">
                  <a:pos x="wd2" y="hd2"/>
                </a:cxn>
                <a:cxn ang="10800000">
                  <a:pos x="wd2" y="hd2"/>
                </a:cxn>
                <a:cxn ang="16200000">
                  <a:pos x="wd2" y="hd2"/>
                </a:cxn>
              </a:cxnLst>
              <a:rect l="0" t="0" r="r" b="b"/>
              <a:pathLst>
                <a:path w="21600" h="21600" extrusionOk="0">
                  <a:moveTo>
                    <a:pt x="17377" y="0"/>
                  </a:moveTo>
                  <a:cubicBezTo>
                    <a:pt x="13213" y="2989"/>
                    <a:pt x="8870" y="6984"/>
                    <a:pt x="4647" y="10641"/>
                  </a:cubicBezTo>
                  <a:cubicBezTo>
                    <a:pt x="3077" y="13291"/>
                    <a:pt x="1568" y="16618"/>
                    <a:pt x="0" y="19607"/>
                  </a:cubicBezTo>
                  <a:cubicBezTo>
                    <a:pt x="2232" y="17944"/>
                    <a:pt x="4404" y="17286"/>
                    <a:pt x="6698" y="16290"/>
                  </a:cubicBezTo>
                  <a:cubicBezTo>
                    <a:pt x="5430" y="17286"/>
                    <a:pt x="4285" y="18940"/>
                    <a:pt x="3077" y="21600"/>
                  </a:cubicBezTo>
                  <a:cubicBezTo>
                    <a:pt x="4996" y="20474"/>
                    <a:pt x="6915" y="19876"/>
                    <a:pt x="8854" y="19876"/>
                  </a:cubicBezTo>
                  <a:cubicBezTo>
                    <a:pt x="10332" y="19876"/>
                    <a:pt x="11822" y="20225"/>
                    <a:pt x="13334" y="20942"/>
                  </a:cubicBezTo>
                  <a:cubicBezTo>
                    <a:pt x="12368" y="18940"/>
                    <a:pt x="11343" y="17615"/>
                    <a:pt x="10317" y="17286"/>
                  </a:cubicBezTo>
                  <a:cubicBezTo>
                    <a:pt x="12913" y="15293"/>
                    <a:pt x="15385" y="13630"/>
                    <a:pt x="17919" y="11298"/>
                  </a:cubicBezTo>
                  <a:cubicBezTo>
                    <a:pt x="17391" y="11139"/>
                    <a:pt x="16872" y="11049"/>
                    <a:pt x="16353" y="11049"/>
                  </a:cubicBezTo>
                  <a:cubicBezTo>
                    <a:pt x="14797" y="11049"/>
                    <a:pt x="13258" y="11796"/>
                    <a:pt x="11585" y="13291"/>
                  </a:cubicBezTo>
                  <a:cubicBezTo>
                    <a:pt x="14843" y="7642"/>
                    <a:pt x="18221" y="4324"/>
                    <a:pt x="21600" y="3985"/>
                  </a:cubicBezTo>
                  <a:cubicBezTo>
                    <a:pt x="20272" y="2660"/>
                    <a:pt x="18825" y="996"/>
                    <a:pt x="1737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5" name="Google Shape;4021;p17"/>
            <p:cNvSpPr/>
            <p:nvPr/>
          </p:nvSpPr>
          <p:spPr>
            <a:xfrm rot="18162667">
              <a:off x="1883522" y="1112047"/>
              <a:ext cx="439498" cy="32001"/>
            </a:xfrm>
            <a:custGeom>
              <a:avLst/>
              <a:gdLst/>
              <a:ahLst/>
              <a:cxnLst>
                <a:cxn ang="0">
                  <a:pos x="wd2" y="hd2"/>
                </a:cxn>
                <a:cxn ang="5400000">
                  <a:pos x="wd2" y="hd2"/>
                </a:cxn>
                <a:cxn ang="10800000">
                  <a:pos x="wd2" y="hd2"/>
                </a:cxn>
                <a:cxn ang="16200000">
                  <a:pos x="wd2" y="hd2"/>
                </a:cxn>
              </a:cxnLst>
              <a:rect l="0" t="0" r="r" b="b"/>
              <a:pathLst>
                <a:path w="21600" h="21600" extrusionOk="0">
                  <a:moveTo>
                    <a:pt x="16112" y="0"/>
                  </a:moveTo>
                  <a:cubicBezTo>
                    <a:pt x="12030" y="0"/>
                    <a:pt x="7953" y="1249"/>
                    <a:pt x="3935" y="3594"/>
                  </a:cubicBezTo>
                  <a:cubicBezTo>
                    <a:pt x="2583" y="6396"/>
                    <a:pt x="1312" y="9214"/>
                    <a:pt x="0" y="13163"/>
                  </a:cubicBezTo>
                  <a:cubicBezTo>
                    <a:pt x="2665" y="10901"/>
                    <a:pt x="5452" y="9214"/>
                    <a:pt x="8198" y="7526"/>
                  </a:cubicBezTo>
                  <a:cubicBezTo>
                    <a:pt x="7787" y="9787"/>
                    <a:pt x="7419" y="10901"/>
                    <a:pt x="7010" y="12032"/>
                  </a:cubicBezTo>
                  <a:cubicBezTo>
                    <a:pt x="9754" y="11475"/>
                    <a:pt x="12542" y="11475"/>
                    <a:pt x="15288" y="10344"/>
                  </a:cubicBezTo>
                  <a:cubicBezTo>
                    <a:pt x="14632" y="13163"/>
                    <a:pt x="14018" y="17094"/>
                    <a:pt x="13362" y="19913"/>
                  </a:cubicBezTo>
                  <a:cubicBezTo>
                    <a:pt x="13956" y="19592"/>
                    <a:pt x="14558" y="19457"/>
                    <a:pt x="15163" y="19457"/>
                  </a:cubicBezTo>
                  <a:cubicBezTo>
                    <a:pt x="16726" y="19457"/>
                    <a:pt x="18312" y="20385"/>
                    <a:pt x="19879" y="21600"/>
                  </a:cubicBezTo>
                  <a:cubicBezTo>
                    <a:pt x="20493" y="15407"/>
                    <a:pt x="21026" y="8657"/>
                    <a:pt x="21600" y="776"/>
                  </a:cubicBezTo>
                  <a:cubicBezTo>
                    <a:pt x="19773" y="253"/>
                    <a:pt x="17941" y="0"/>
                    <a:pt x="1611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6" name="Google Shape;4022;p17"/>
            <p:cNvSpPr/>
            <p:nvPr/>
          </p:nvSpPr>
          <p:spPr>
            <a:xfrm rot="18162667">
              <a:off x="1991549" y="1601852"/>
              <a:ext cx="387774" cy="71726"/>
            </a:xfrm>
            <a:custGeom>
              <a:avLst/>
              <a:gdLst/>
              <a:ahLst/>
              <a:cxnLst>
                <a:cxn ang="0">
                  <a:pos x="wd2" y="hd2"/>
                </a:cxn>
                <a:cxn ang="5400000">
                  <a:pos x="wd2" y="hd2"/>
                </a:cxn>
                <a:cxn ang="10800000">
                  <a:pos x="wd2" y="hd2"/>
                </a:cxn>
                <a:cxn ang="16200000">
                  <a:pos x="wd2" y="hd2"/>
                </a:cxn>
              </a:cxnLst>
              <a:rect l="0" t="0" r="r" b="b"/>
              <a:pathLst>
                <a:path w="21600" h="21600" extrusionOk="0">
                  <a:moveTo>
                    <a:pt x="2184" y="0"/>
                  </a:moveTo>
                  <a:cubicBezTo>
                    <a:pt x="1440" y="760"/>
                    <a:pt x="696" y="1762"/>
                    <a:pt x="0" y="2763"/>
                  </a:cubicBezTo>
                  <a:cubicBezTo>
                    <a:pt x="1672" y="3516"/>
                    <a:pt x="3298" y="5526"/>
                    <a:pt x="4877" y="8041"/>
                  </a:cubicBezTo>
                  <a:cubicBezTo>
                    <a:pt x="3995" y="9298"/>
                    <a:pt x="3065" y="9795"/>
                    <a:pt x="2136" y="9795"/>
                  </a:cubicBezTo>
                  <a:cubicBezTo>
                    <a:pt x="5203" y="11805"/>
                    <a:pt x="8222" y="15577"/>
                    <a:pt x="11149" y="21600"/>
                  </a:cubicBezTo>
                  <a:cubicBezTo>
                    <a:pt x="10033" y="18588"/>
                    <a:pt x="8965" y="16074"/>
                    <a:pt x="7897" y="14064"/>
                  </a:cubicBezTo>
                  <a:cubicBezTo>
                    <a:pt x="10544" y="15825"/>
                    <a:pt x="13146" y="17836"/>
                    <a:pt x="15840" y="19846"/>
                  </a:cubicBezTo>
                  <a:cubicBezTo>
                    <a:pt x="14168" y="17331"/>
                    <a:pt x="12449" y="14824"/>
                    <a:pt x="10730" y="12310"/>
                  </a:cubicBezTo>
                  <a:cubicBezTo>
                    <a:pt x="13331" y="13311"/>
                    <a:pt x="15886" y="14064"/>
                    <a:pt x="18488" y="14824"/>
                  </a:cubicBezTo>
                  <a:cubicBezTo>
                    <a:pt x="16722" y="13567"/>
                    <a:pt x="14912" y="12061"/>
                    <a:pt x="13100" y="10051"/>
                  </a:cubicBezTo>
                  <a:cubicBezTo>
                    <a:pt x="15932" y="10804"/>
                    <a:pt x="18720" y="11308"/>
                    <a:pt x="21600" y="12061"/>
                  </a:cubicBezTo>
                  <a:cubicBezTo>
                    <a:pt x="21367" y="11308"/>
                    <a:pt x="21182" y="11052"/>
                    <a:pt x="20950" y="10804"/>
                  </a:cubicBezTo>
                  <a:cubicBezTo>
                    <a:pt x="14725" y="6031"/>
                    <a:pt x="8454" y="2266"/>
                    <a:pt x="218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7" name="Google Shape;4023;p17"/>
            <p:cNvSpPr/>
            <p:nvPr/>
          </p:nvSpPr>
          <p:spPr>
            <a:xfrm rot="18162667">
              <a:off x="2074886" y="1775634"/>
              <a:ext cx="311899" cy="55026"/>
            </a:xfrm>
            <a:custGeom>
              <a:avLst/>
              <a:gdLst/>
              <a:ahLst/>
              <a:cxnLst>
                <a:cxn ang="0">
                  <a:pos x="wd2" y="hd2"/>
                </a:cxn>
                <a:cxn ang="5400000">
                  <a:pos x="wd2" y="hd2"/>
                </a:cxn>
                <a:cxn ang="10800000">
                  <a:pos x="wd2" y="hd2"/>
                </a:cxn>
                <a:cxn ang="16200000">
                  <a:pos x="wd2" y="hd2"/>
                </a:cxn>
              </a:cxnLst>
              <a:rect l="0" t="0" r="r" b="b"/>
              <a:pathLst>
                <a:path w="21600" h="21600" extrusionOk="0">
                  <a:moveTo>
                    <a:pt x="809" y="0"/>
                  </a:moveTo>
                  <a:cubicBezTo>
                    <a:pt x="519" y="324"/>
                    <a:pt x="289" y="648"/>
                    <a:pt x="0" y="1305"/>
                  </a:cubicBezTo>
                  <a:cubicBezTo>
                    <a:pt x="1387" y="1629"/>
                    <a:pt x="2715" y="2620"/>
                    <a:pt x="4043" y="3268"/>
                  </a:cubicBezTo>
                  <a:cubicBezTo>
                    <a:pt x="3291" y="3268"/>
                    <a:pt x="2483" y="3602"/>
                    <a:pt x="1617" y="3602"/>
                  </a:cubicBezTo>
                  <a:cubicBezTo>
                    <a:pt x="3177" y="4907"/>
                    <a:pt x="4794" y="5231"/>
                    <a:pt x="6468" y="6212"/>
                  </a:cubicBezTo>
                  <a:cubicBezTo>
                    <a:pt x="5371" y="6546"/>
                    <a:pt x="4273" y="6870"/>
                    <a:pt x="3177" y="8185"/>
                  </a:cubicBezTo>
                  <a:cubicBezTo>
                    <a:pt x="5371" y="8185"/>
                    <a:pt x="7507" y="9166"/>
                    <a:pt x="9702" y="11129"/>
                  </a:cubicBezTo>
                  <a:cubicBezTo>
                    <a:pt x="8316" y="11786"/>
                    <a:pt x="6930" y="12768"/>
                    <a:pt x="5487" y="13415"/>
                  </a:cubicBezTo>
                  <a:cubicBezTo>
                    <a:pt x="7623" y="13415"/>
                    <a:pt x="9702" y="13415"/>
                    <a:pt x="11839" y="14397"/>
                  </a:cubicBezTo>
                  <a:cubicBezTo>
                    <a:pt x="10511" y="16369"/>
                    <a:pt x="9240" y="18332"/>
                    <a:pt x="7969" y="21600"/>
                  </a:cubicBezTo>
                  <a:lnTo>
                    <a:pt x="17614" y="21600"/>
                  </a:lnTo>
                  <a:cubicBezTo>
                    <a:pt x="19001" y="17351"/>
                    <a:pt x="20386" y="12768"/>
                    <a:pt x="21600" y="7527"/>
                  </a:cubicBezTo>
                  <a:cubicBezTo>
                    <a:pt x="14670" y="4249"/>
                    <a:pt x="7739" y="1629"/>
                    <a:pt x="8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368" name="Google Shape;4024;p17"/>
            <p:cNvSpPr/>
            <p:nvPr/>
          </p:nvSpPr>
          <p:spPr>
            <a:xfrm rot="18162667">
              <a:off x="683837" y="535239"/>
              <a:ext cx="1672015" cy="1992237"/>
            </a:xfrm>
            <a:custGeom>
              <a:avLst/>
              <a:gdLst/>
              <a:ahLst/>
              <a:cxnLst>
                <a:cxn ang="0">
                  <a:pos x="wd2" y="hd2"/>
                </a:cxn>
                <a:cxn ang="5400000">
                  <a:pos x="wd2" y="hd2"/>
                </a:cxn>
                <a:cxn ang="10800000">
                  <a:pos x="wd2" y="hd2"/>
                </a:cxn>
                <a:cxn ang="16200000">
                  <a:pos x="wd2" y="hd2"/>
                </a:cxn>
              </a:cxnLst>
              <a:rect l="0" t="0" r="r" b="b"/>
              <a:pathLst>
                <a:path w="21600" h="21600" extrusionOk="0">
                  <a:moveTo>
                    <a:pt x="10558" y="0"/>
                  </a:moveTo>
                  <a:cubicBezTo>
                    <a:pt x="10396" y="2975"/>
                    <a:pt x="10504" y="5967"/>
                    <a:pt x="10870" y="8942"/>
                  </a:cubicBezTo>
                  <a:cubicBezTo>
                    <a:pt x="10730" y="9141"/>
                    <a:pt x="10579" y="9349"/>
                    <a:pt x="10450" y="9548"/>
                  </a:cubicBezTo>
                  <a:cubicBezTo>
                    <a:pt x="9082" y="6826"/>
                    <a:pt x="8112" y="3969"/>
                    <a:pt x="7541" y="1049"/>
                  </a:cubicBezTo>
                  <a:cubicBezTo>
                    <a:pt x="8037" y="4032"/>
                    <a:pt x="8952" y="6989"/>
                    <a:pt x="10267" y="9801"/>
                  </a:cubicBezTo>
                  <a:cubicBezTo>
                    <a:pt x="9857" y="10397"/>
                    <a:pt x="9437" y="10994"/>
                    <a:pt x="9017" y="11609"/>
                  </a:cubicBezTo>
                  <a:cubicBezTo>
                    <a:pt x="7358" y="8445"/>
                    <a:pt x="5990" y="5190"/>
                    <a:pt x="4902" y="1844"/>
                  </a:cubicBezTo>
                  <a:cubicBezTo>
                    <a:pt x="5904" y="5253"/>
                    <a:pt x="7229" y="8598"/>
                    <a:pt x="8845" y="11853"/>
                  </a:cubicBezTo>
                  <a:cubicBezTo>
                    <a:pt x="8597" y="12206"/>
                    <a:pt x="8360" y="12549"/>
                    <a:pt x="8134" y="12893"/>
                  </a:cubicBezTo>
                  <a:cubicBezTo>
                    <a:pt x="6464" y="9638"/>
                    <a:pt x="4923" y="6329"/>
                    <a:pt x="3512" y="2993"/>
                  </a:cubicBezTo>
                  <a:cubicBezTo>
                    <a:pt x="4859" y="6419"/>
                    <a:pt x="6335" y="9810"/>
                    <a:pt x="7951" y="13155"/>
                  </a:cubicBezTo>
                  <a:cubicBezTo>
                    <a:pt x="7681" y="13544"/>
                    <a:pt x="7434" y="13915"/>
                    <a:pt x="7164" y="14294"/>
                  </a:cubicBezTo>
                  <a:cubicBezTo>
                    <a:pt x="5257" y="11383"/>
                    <a:pt x="3674" y="8327"/>
                    <a:pt x="2435" y="5163"/>
                  </a:cubicBezTo>
                  <a:cubicBezTo>
                    <a:pt x="3587" y="8399"/>
                    <a:pt x="5128" y="11537"/>
                    <a:pt x="7002" y="14539"/>
                  </a:cubicBezTo>
                  <a:cubicBezTo>
                    <a:pt x="6733" y="14918"/>
                    <a:pt x="6475" y="15289"/>
                    <a:pt x="6205" y="15678"/>
                  </a:cubicBezTo>
                  <a:cubicBezTo>
                    <a:pt x="4201" y="13246"/>
                    <a:pt x="2607" y="10569"/>
                    <a:pt x="1508" y="7757"/>
                  </a:cubicBezTo>
                  <a:cubicBezTo>
                    <a:pt x="2532" y="10633"/>
                    <a:pt x="4062" y="13390"/>
                    <a:pt x="6044" y="15904"/>
                  </a:cubicBezTo>
                  <a:cubicBezTo>
                    <a:pt x="5904" y="16094"/>
                    <a:pt x="5775" y="16302"/>
                    <a:pt x="5634" y="16492"/>
                  </a:cubicBezTo>
                  <a:lnTo>
                    <a:pt x="5031" y="17369"/>
                  </a:lnTo>
                  <a:lnTo>
                    <a:pt x="2930" y="13779"/>
                  </a:lnTo>
                  <a:lnTo>
                    <a:pt x="1810" y="11871"/>
                  </a:lnTo>
                  <a:cubicBezTo>
                    <a:pt x="1454" y="11239"/>
                    <a:pt x="1088" y="10587"/>
                    <a:pt x="786" y="9927"/>
                  </a:cubicBezTo>
                  <a:cubicBezTo>
                    <a:pt x="1056" y="10606"/>
                    <a:pt x="1401" y="11248"/>
                    <a:pt x="1745" y="11889"/>
                  </a:cubicBezTo>
                  <a:lnTo>
                    <a:pt x="2801" y="13833"/>
                  </a:lnTo>
                  <a:lnTo>
                    <a:pt x="4859" y="17622"/>
                  </a:lnTo>
                  <a:lnTo>
                    <a:pt x="4008" y="18851"/>
                  </a:lnTo>
                  <a:cubicBezTo>
                    <a:pt x="2553" y="16844"/>
                    <a:pt x="1218" y="14774"/>
                    <a:pt x="0" y="12658"/>
                  </a:cubicBezTo>
                  <a:cubicBezTo>
                    <a:pt x="1164" y="14837"/>
                    <a:pt x="2445" y="16989"/>
                    <a:pt x="3857" y="19077"/>
                  </a:cubicBezTo>
                  <a:lnTo>
                    <a:pt x="3178" y="20099"/>
                  </a:lnTo>
                  <a:lnTo>
                    <a:pt x="2769" y="20705"/>
                  </a:lnTo>
                  <a:lnTo>
                    <a:pt x="2381" y="21320"/>
                  </a:lnTo>
                  <a:lnTo>
                    <a:pt x="3049" y="21600"/>
                  </a:lnTo>
                  <a:lnTo>
                    <a:pt x="3415" y="20985"/>
                  </a:lnTo>
                  <a:lnTo>
                    <a:pt x="3792" y="20379"/>
                  </a:lnTo>
                  <a:cubicBezTo>
                    <a:pt x="4040" y="19982"/>
                    <a:pt x="4288" y="19584"/>
                    <a:pt x="4536" y="19195"/>
                  </a:cubicBezTo>
                  <a:cubicBezTo>
                    <a:pt x="4703" y="19182"/>
                    <a:pt x="4871" y="19177"/>
                    <a:pt x="5039" y="19177"/>
                  </a:cubicBezTo>
                  <a:cubicBezTo>
                    <a:pt x="5457" y="19177"/>
                    <a:pt x="5880" y="19210"/>
                    <a:pt x="6302" y="19249"/>
                  </a:cubicBezTo>
                  <a:cubicBezTo>
                    <a:pt x="6970" y="19313"/>
                    <a:pt x="7649" y="19385"/>
                    <a:pt x="8317" y="19403"/>
                  </a:cubicBezTo>
                  <a:cubicBezTo>
                    <a:pt x="8656" y="19421"/>
                    <a:pt x="8995" y="19430"/>
                    <a:pt x="9335" y="19430"/>
                  </a:cubicBezTo>
                  <a:cubicBezTo>
                    <a:pt x="9674" y="19430"/>
                    <a:pt x="10014" y="19421"/>
                    <a:pt x="10353" y="19403"/>
                  </a:cubicBezTo>
                  <a:cubicBezTo>
                    <a:pt x="11021" y="19385"/>
                    <a:pt x="11700" y="19330"/>
                    <a:pt x="12367" y="19249"/>
                  </a:cubicBezTo>
                  <a:cubicBezTo>
                    <a:pt x="11700" y="19303"/>
                    <a:pt x="11021" y="19349"/>
                    <a:pt x="10353" y="19349"/>
                  </a:cubicBezTo>
                  <a:cubicBezTo>
                    <a:pt x="10240" y="19350"/>
                    <a:pt x="10127" y="19351"/>
                    <a:pt x="10014" y="19351"/>
                  </a:cubicBezTo>
                  <a:cubicBezTo>
                    <a:pt x="9451" y="19351"/>
                    <a:pt x="8893" y="19332"/>
                    <a:pt x="8328" y="19294"/>
                  </a:cubicBezTo>
                  <a:cubicBezTo>
                    <a:pt x="7660" y="19249"/>
                    <a:pt x="7002" y="19168"/>
                    <a:pt x="6324" y="19077"/>
                  </a:cubicBezTo>
                  <a:cubicBezTo>
                    <a:pt x="5849" y="19021"/>
                    <a:pt x="5365" y="18966"/>
                    <a:pt x="4881" y="18966"/>
                  </a:cubicBezTo>
                  <a:cubicBezTo>
                    <a:pt x="4816" y="18966"/>
                    <a:pt x="4751" y="18967"/>
                    <a:pt x="4686" y="18969"/>
                  </a:cubicBezTo>
                  <a:lnTo>
                    <a:pt x="5408" y="17821"/>
                  </a:lnTo>
                  <a:cubicBezTo>
                    <a:pt x="7502" y="17947"/>
                    <a:pt x="9591" y="18007"/>
                    <a:pt x="11682" y="18007"/>
                  </a:cubicBezTo>
                  <a:cubicBezTo>
                    <a:pt x="12582" y="18007"/>
                    <a:pt x="13481" y="17996"/>
                    <a:pt x="14382" y="17974"/>
                  </a:cubicBezTo>
                  <a:cubicBezTo>
                    <a:pt x="11430" y="17974"/>
                    <a:pt x="8478" y="17857"/>
                    <a:pt x="5548" y="17613"/>
                  </a:cubicBezTo>
                  <a:lnTo>
                    <a:pt x="6108" y="16727"/>
                  </a:lnTo>
                  <a:cubicBezTo>
                    <a:pt x="6195" y="16618"/>
                    <a:pt x="6259" y="16492"/>
                    <a:pt x="6335" y="16374"/>
                  </a:cubicBezTo>
                  <a:cubicBezTo>
                    <a:pt x="7269" y="16419"/>
                    <a:pt x="8205" y="16442"/>
                    <a:pt x="9141" y="16442"/>
                  </a:cubicBezTo>
                  <a:cubicBezTo>
                    <a:pt x="11765" y="16442"/>
                    <a:pt x="14387" y="16264"/>
                    <a:pt x="16968" y="15904"/>
                  </a:cubicBezTo>
                  <a:cubicBezTo>
                    <a:pt x="14789" y="16159"/>
                    <a:pt x="12594" y="16289"/>
                    <a:pt x="10403" y="16289"/>
                  </a:cubicBezTo>
                  <a:cubicBezTo>
                    <a:pt x="9094" y="16289"/>
                    <a:pt x="7787" y="16243"/>
                    <a:pt x="6485" y="16148"/>
                  </a:cubicBezTo>
                  <a:cubicBezTo>
                    <a:pt x="6765" y="15714"/>
                    <a:pt x="7056" y="15271"/>
                    <a:pt x="7347" y="14828"/>
                  </a:cubicBezTo>
                  <a:cubicBezTo>
                    <a:pt x="11495" y="14656"/>
                    <a:pt x="15643" y="14403"/>
                    <a:pt x="19779" y="14014"/>
                  </a:cubicBezTo>
                  <a:cubicBezTo>
                    <a:pt x="15697" y="14313"/>
                    <a:pt x="11592" y="14493"/>
                    <a:pt x="7498" y="14557"/>
                  </a:cubicBezTo>
                  <a:cubicBezTo>
                    <a:pt x="7811" y="14068"/>
                    <a:pt x="8134" y="13598"/>
                    <a:pt x="8446" y="13110"/>
                  </a:cubicBezTo>
                  <a:cubicBezTo>
                    <a:pt x="12863" y="13074"/>
                    <a:pt x="17280" y="12667"/>
                    <a:pt x="21600" y="11889"/>
                  </a:cubicBezTo>
                  <a:cubicBezTo>
                    <a:pt x="17522" y="12552"/>
                    <a:pt x="13375" y="12887"/>
                    <a:pt x="9243" y="12887"/>
                  </a:cubicBezTo>
                  <a:cubicBezTo>
                    <a:pt x="9032" y="12887"/>
                    <a:pt x="8820" y="12886"/>
                    <a:pt x="8608" y="12884"/>
                  </a:cubicBezTo>
                  <a:lnTo>
                    <a:pt x="9286" y="11835"/>
                  </a:lnTo>
                  <a:cubicBezTo>
                    <a:pt x="9308" y="11808"/>
                    <a:pt x="9319" y="11790"/>
                    <a:pt x="9329" y="11781"/>
                  </a:cubicBezTo>
                  <a:cubicBezTo>
                    <a:pt x="13208" y="11437"/>
                    <a:pt x="17032" y="10750"/>
                    <a:pt x="20738" y="9729"/>
                  </a:cubicBezTo>
                  <a:cubicBezTo>
                    <a:pt x="17075" y="10660"/>
                    <a:pt x="13305" y="11266"/>
                    <a:pt x="9491" y="11528"/>
                  </a:cubicBezTo>
                  <a:cubicBezTo>
                    <a:pt x="9717" y="11175"/>
                    <a:pt x="9954" y="10822"/>
                    <a:pt x="10181" y="10488"/>
                  </a:cubicBezTo>
                  <a:cubicBezTo>
                    <a:pt x="13757" y="9539"/>
                    <a:pt x="17291" y="8463"/>
                    <a:pt x="20749" y="7278"/>
                  </a:cubicBezTo>
                  <a:cubicBezTo>
                    <a:pt x="17334" y="8363"/>
                    <a:pt x="13865" y="9331"/>
                    <a:pt x="10364" y="10208"/>
                  </a:cubicBezTo>
                  <a:lnTo>
                    <a:pt x="10892" y="9394"/>
                  </a:lnTo>
                  <a:lnTo>
                    <a:pt x="10903" y="9403"/>
                  </a:lnTo>
                  <a:cubicBezTo>
                    <a:pt x="13887" y="7866"/>
                    <a:pt x="16774" y="6238"/>
                    <a:pt x="19596" y="4503"/>
                  </a:cubicBezTo>
                  <a:cubicBezTo>
                    <a:pt x="16849" y="6103"/>
                    <a:pt x="14027" y="7604"/>
                    <a:pt x="11150" y="9023"/>
                  </a:cubicBezTo>
                  <a:cubicBezTo>
                    <a:pt x="11420" y="8598"/>
                    <a:pt x="11969" y="7821"/>
                    <a:pt x="11969" y="7821"/>
                  </a:cubicBezTo>
                  <a:lnTo>
                    <a:pt x="18605" y="2278"/>
                  </a:lnTo>
                  <a:lnTo>
                    <a:pt x="12271" y="7260"/>
                  </a:lnTo>
                  <a:cubicBezTo>
                    <a:pt x="12443" y="6989"/>
                    <a:pt x="12626" y="6700"/>
                    <a:pt x="12809" y="6429"/>
                  </a:cubicBezTo>
                  <a:cubicBezTo>
                    <a:pt x="12809" y="6429"/>
                    <a:pt x="12874" y="6365"/>
                    <a:pt x="12874" y="6329"/>
                  </a:cubicBezTo>
                  <a:cubicBezTo>
                    <a:pt x="13800" y="4918"/>
                    <a:pt x="14716" y="3517"/>
                    <a:pt x="15643" y="2107"/>
                  </a:cubicBezTo>
                  <a:cubicBezTo>
                    <a:pt x="14727" y="3418"/>
                    <a:pt x="13800" y="4728"/>
                    <a:pt x="12885" y="6049"/>
                  </a:cubicBezTo>
                  <a:cubicBezTo>
                    <a:pt x="12949" y="4376"/>
                    <a:pt x="13165" y="2703"/>
                    <a:pt x="13542" y="1049"/>
                  </a:cubicBezTo>
                  <a:cubicBezTo>
                    <a:pt x="13046" y="2812"/>
                    <a:pt x="12734" y="4611"/>
                    <a:pt x="12594" y="6419"/>
                  </a:cubicBezTo>
                  <a:cubicBezTo>
                    <a:pt x="12594" y="6419"/>
                    <a:pt x="11603" y="7875"/>
                    <a:pt x="11096" y="8598"/>
                  </a:cubicBezTo>
                  <a:cubicBezTo>
                    <a:pt x="10665" y="5750"/>
                    <a:pt x="10482" y="2875"/>
                    <a:pt x="1055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3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0887;p60"/>
          <p:cNvSpPr/>
          <p:nvPr/>
        </p:nvSpPr>
        <p:spPr>
          <a:xfrm>
            <a:off x="719999" y="914399"/>
            <a:ext cx="7704027" cy="3598952"/>
          </a:xfrm>
          <a:custGeom>
            <a:avLst/>
            <a:gdLst/>
            <a:ahLst/>
            <a:cxnLst>
              <a:cxn ang="0">
                <a:pos x="wd2" y="hd2"/>
              </a:cxn>
              <a:cxn ang="5400000">
                <a:pos x="wd2" y="hd2"/>
              </a:cxn>
              <a:cxn ang="10800000">
                <a:pos x="wd2" y="hd2"/>
              </a:cxn>
              <a:cxn ang="16200000">
                <a:pos x="wd2" y="hd2"/>
              </a:cxn>
            </a:cxnLst>
            <a:rect l="0" t="0" r="r" b="b"/>
            <a:pathLst>
              <a:path w="21600" h="21600" extrusionOk="0">
                <a:moveTo>
                  <a:pt x="8183" y="0"/>
                </a:moveTo>
                <a:lnTo>
                  <a:pt x="21600" y="0"/>
                </a:lnTo>
                <a:lnTo>
                  <a:pt x="21600" y="21600"/>
                </a:lnTo>
                <a:lnTo>
                  <a:pt x="0" y="21600"/>
                </a:lnTo>
                <a:lnTo>
                  <a:pt x="0" y="3447"/>
                </a:lnTo>
              </a:path>
            </a:pathLst>
          </a:custGeom>
          <a:ln>
            <a:solidFill>
              <a:srgbClr val="000000"/>
            </a:solidFill>
          </a:ln>
        </p:spPr>
        <p:txBody>
          <a:bodyPr lIns="45719" rIns="45719"/>
          <a:lstStyle/>
          <a:p>
            <a:endParaRPr/>
          </a:p>
        </p:txBody>
      </p:sp>
      <p:grpSp>
        <p:nvGrpSpPr>
          <p:cNvPr id="83" name="Google Shape;10888;p60"/>
          <p:cNvGrpSpPr/>
          <p:nvPr/>
        </p:nvGrpSpPr>
        <p:grpSpPr>
          <a:xfrm>
            <a:off x="-1099456" y="1879241"/>
            <a:ext cx="2624515" cy="2933437"/>
            <a:chOff x="0" y="0"/>
            <a:chExt cx="2624513" cy="2933435"/>
          </a:xfrm>
        </p:grpSpPr>
        <p:sp>
          <p:nvSpPr>
            <p:cNvPr id="3" name="Google Shape;10889;p60"/>
            <p:cNvSpPr/>
            <p:nvPr/>
          </p:nvSpPr>
          <p:spPr>
            <a:xfrm rot="1698627">
              <a:off x="593663" y="215598"/>
              <a:ext cx="1534627" cy="2479720"/>
            </a:xfrm>
            <a:custGeom>
              <a:avLst/>
              <a:gdLst/>
              <a:ahLst/>
              <a:cxnLst>
                <a:cxn ang="0">
                  <a:pos x="wd2" y="hd2"/>
                </a:cxn>
                <a:cxn ang="5400000">
                  <a:pos x="wd2" y="hd2"/>
                </a:cxn>
                <a:cxn ang="10800000">
                  <a:pos x="wd2" y="hd2"/>
                </a:cxn>
                <a:cxn ang="16200000">
                  <a:pos x="wd2" y="hd2"/>
                </a:cxn>
              </a:cxnLst>
              <a:rect l="0" t="0" r="r" b="b"/>
              <a:pathLst>
                <a:path w="21535" h="21600" extrusionOk="0">
                  <a:moveTo>
                    <a:pt x="2614" y="0"/>
                  </a:moveTo>
                  <a:cubicBezTo>
                    <a:pt x="2364" y="0"/>
                    <a:pt x="2118" y="44"/>
                    <a:pt x="1932" y="137"/>
                  </a:cubicBezTo>
                  <a:lnTo>
                    <a:pt x="1921" y="137"/>
                  </a:lnTo>
                  <a:cubicBezTo>
                    <a:pt x="1897" y="137"/>
                    <a:pt x="1886" y="144"/>
                    <a:pt x="1874" y="151"/>
                  </a:cubicBezTo>
                  <a:cubicBezTo>
                    <a:pt x="1839" y="159"/>
                    <a:pt x="1827" y="181"/>
                    <a:pt x="1804" y="195"/>
                  </a:cubicBezTo>
                  <a:lnTo>
                    <a:pt x="1780" y="195"/>
                  </a:lnTo>
                  <a:cubicBezTo>
                    <a:pt x="1764" y="191"/>
                    <a:pt x="1746" y="189"/>
                    <a:pt x="1727" y="189"/>
                  </a:cubicBezTo>
                  <a:cubicBezTo>
                    <a:pt x="1678" y="189"/>
                    <a:pt x="1623" y="201"/>
                    <a:pt x="1581" y="217"/>
                  </a:cubicBezTo>
                  <a:cubicBezTo>
                    <a:pt x="1523" y="231"/>
                    <a:pt x="1476" y="268"/>
                    <a:pt x="1429" y="297"/>
                  </a:cubicBezTo>
                  <a:cubicBezTo>
                    <a:pt x="1277" y="413"/>
                    <a:pt x="1113" y="543"/>
                    <a:pt x="949" y="660"/>
                  </a:cubicBezTo>
                  <a:cubicBezTo>
                    <a:pt x="940" y="659"/>
                    <a:pt x="930" y="658"/>
                    <a:pt x="921" y="658"/>
                  </a:cubicBezTo>
                  <a:cubicBezTo>
                    <a:pt x="803" y="658"/>
                    <a:pt x="699" y="738"/>
                    <a:pt x="633" y="805"/>
                  </a:cubicBezTo>
                  <a:cubicBezTo>
                    <a:pt x="481" y="943"/>
                    <a:pt x="376" y="1096"/>
                    <a:pt x="318" y="1248"/>
                  </a:cubicBezTo>
                  <a:cubicBezTo>
                    <a:pt x="84" y="1299"/>
                    <a:pt x="-57" y="1488"/>
                    <a:pt x="25" y="1633"/>
                  </a:cubicBezTo>
                  <a:cubicBezTo>
                    <a:pt x="-57" y="1858"/>
                    <a:pt x="72" y="2134"/>
                    <a:pt x="247" y="2338"/>
                  </a:cubicBezTo>
                  <a:cubicBezTo>
                    <a:pt x="423" y="2548"/>
                    <a:pt x="633" y="2752"/>
                    <a:pt x="715" y="2977"/>
                  </a:cubicBezTo>
                  <a:cubicBezTo>
                    <a:pt x="809" y="3224"/>
                    <a:pt x="891" y="3478"/>
                    <a:pt x="1043" y="3710"/>
                  </a:cubicBezTo>
                  <a:cubicBezTo>
                    <a:pt x="1148" y="3536"/>
                    <a:pt x="1359" y="3405"/>
                    <a:pt x="1605" y="3304"/>
                  </a:cubicBezTo>
                  <a:cubicBezTo>
                    <a:pt x="1546" y="3609"/>
                    <a:pt x="1546" y="3928"/>
                    <a:pt x="1605" y="4241"/>
                  </a:cubicBezTo>
                  <a:cubicBezTo>
                    <a:pt x="1733" y="4902"/>
                    <a:pt x="2131" y="5534"/>
                    <a:pt x="2775" y="6057"/>
                  </a:cubicBezTo>
                  <a:cubicBezTo>
                    <a:pt x="2927" y="6173"/>
                    <a:pt x="3055" y="6274"/>
                    <a:pt x="3219" y="6369"/>
                  </a:cubicBezTo>
                  <a:cubicBezTo>
                    <a:pt x="3149" y="6216"/>
                    <a:pt x="3161" y="6042"/>
                    <a:pt x="3266" y="5889"/>
                  </a:cubicBezTo>
                  <a:cubicBezTo>
                    <a:pt x="3360" y="5737"/>
                    <a:pt x="3535" y="5599"/>
                    <a:pt x="3769" y="5519"/>
                  </a:cubicBezTo>
                  <a:cubicBezTo>
                    <a:pt x="3453" y="5802"/>
                    <a:pt x="3289" y="6144"/>
                    <a:pt x="3243" y="6492"/>
                  </a:cubicBezTo>
                  <a:lnTo>
                    <a:pt x="3243" y="6601"/>
                  </a:lnTo>
                  <a:cubicBezTo>
                    <a:pt x="3243" y="6892"/>
                    <a:pt x="3348" y="7182"/>
                    <a:pt x="3535" y="7444"/>
                  </a:cubicBezTo>
                  <a:cubicBezTo>
                    <a:pt x="3594" y="7538"/>
                    <a:pt x="3664" y="7618"/>
                    <a:pt x="3758" y="7698"/>
                  </a:cubicBezTo>
                  <a:cubicBezTo>
                    <a:pt x="3921" y="7516"/>
                    <a:pt x="4062" y="7357"/>
                    <a:pt x="4249" y="7182"/>
                  </a:cubicBezTo>
                  <a:cubicBezTo>
                    <a:pt x="4097" y="7596"/>
                    <a:pt x="4050" y="8018"/>
                    <a:pt x="4062" y="8446"/>
                  </a:cubicBezTo>
                  <a:cubicBezTo>
                    <a:pt x="4097" y="8976"/>
                    <a:pt x="4542" y="9470"/>
                    <a:pt x="4834" y="9979"/>
                  </a:cubicBezTo>
                  <a:cubicBezTo>
                    <a:pt x="4951" y="9441"/>
                    <a:pt x="5583" y="8969"/>
                    <a:pt x="6402" y="8795"/>
                  </a:cubicBezTo>
                  <a:cubicBezTo>
                    <a:pt x="5829" y="9223"/>
                    <a:pt x="5326" y="9717"/>
                    <a:pt x="5162" y="10262"/>
                  </a:cubicBezTo>
                  <a:cubicBezTo>
                    <a:pt x="4998" y="10807"/>
                    <a:pt x="5173" y="11410"/>
                    <a:pt x="5747" y="11838"/>
                  </a:cubicBezTo>
                  <a:cubicBezTo>
                    <a:pt x="5934" y="11976"/>
                    <a:pt x="6168" y="12092"/>
                    <a:pt x="6344" y="12238"/>
                  </a:cubicBezTo>
                  <a:cubicBezTo>
                    <a:pt x="6379" y="12267"/>
                    <a:pt x="6402" y="12281"/>
                    <a:pt x="6437" y="12310"/>
                  </a:cubicBezTo>
                  <a:cubicBezTo>
                    <a:pt x="6636" y="12499"/>
                    <a:pt x="6788" y="12710"/>
                    <a:pt x="6835" y="12935"/>
                  </a:cubicBezTo>
                  <a:cubicBezTo>
                    <a:pt x="6928" y="13422"/>
                    <a:pt x="7209" y="13879"/>
                    <a:pt x="7432" y="14344"/>
                  </a:cubicBezTo>
                  <a:cubicBezTo>
                    <a:pt x="7455" y="14402"/>
                    <a:pt x="7478" y="14446"/>
                    <a:pt x="7502" y="14497"/>
                  </a:cubicBezTo>
                  <a:cubicBezTo>
                    <a:pt x="7712" y="14932"/>
                    <a:pt x="7724" y="15390"/>
                    <a:pt x="7736" y="15840"/>
                  </a:cubicBezTo>
                  <a:cubicBezTo>
                    <a:pt x="7947" y="15019"/>
                    <a:pt x="8777" y="14271"/>
                    <a:pt x="9947" y="13865"/>
                  </a:cubicBezTo>
                  <a:cubicBezTo>
                    <a:pt x="9433" y="14344"/>
                    <a:pt x="8965" y="14838"/>
                    <a:pt x="8602" y="15361"/>
                  </a:cubicBezTo>
                  <a:cubicBezTo>
                    <a:pt x="8426" y="15615"/>
                    <a:pt x="8262" y="15877"/>
                    <a:pt x="8251" y="16152"/>
                  </a:cubicBezTo>
                  <a:cubicBezTo>
                    <a:pt x="8239" y="16385"/>
                    <a:pt x="8356" y="16625"/>
                    <a:pt x="8508" y="16843"/>
                  </a:cubicBezTo>
                  <a:cubicBezTo>
                    <a:pt x="8672" y="17060"/>
                    <a:pt x="8906" y="17256"/>
                    <a:pt x="9128" y="17453"/>
                  </a:cubicBezTo>
                  <a:cubicBezTo>
                    <a:pt x="9327" y="17612"/>
                    <a:pt x="9327" y="17830"/>
                    <a:pt x="9433" y="18019"/>
                  </a:cubicBezTo>
                  <a:cubicBezTo>
                    <a:pt x="9585" y="18266"/>
                    <a:pt x="9725" y="18513"/>
                    <a:pt x="9994" y="18702"/>
                  </a:cubicBezTo>
                  <a:cubicBezTo>
                    <a:pt x="10205" y="18854"/>
                    <a:pt x="10497" y="18963"/>
                    <a:pt x="10755" y="19109"/>
                  </a:cubicBezTo>
                  <a:cubicBezTo>
                    <a:pt x="11234" y="19385"/>
                    <a:pt x="11539" y="19762"/>
                    <a:pt x="11843" y="20125"/>
                  </a:cubicBezTo>
                  <a:cubicBezTo>
                    <a:pt x="11761" y="20619"/>
                    <a:pt x="12170" y="21121"/>
                    <a:pt x="12826" y="21389"/>
                  </a:cubicBezTo>
                  <a:cubicBezTo>
                    <a:pt x="12767" y="21200"/>
                    <a:pt x="12861" y="20997"/>
                    <a:pt x="12989" y="20830"/>
                  </a:cubicBezTo>
                  <a:cubicBezTo>
                    <a:pt x="12954" y="20961"/>
                    <a:pt x="12954" y="21099"/>
                    <a:pt x="12943" y="21237"/>
                  </a:cubicBezTo>
                  <a:cubicBezTo>
                    <a:pt x="12943" y="21280"/>
                    <a:pt x="12943" y="21338"/>
                    <a:pt x="13001" y="21375"/>
                  </a:cubicBezTo>
                  <a:cubicBezTo>
                    <a:pt x="13036" y="21389"/>
                    <a:pt x="13095" y="21397"/>
                    <a:pt x="13130" y="21411"/>
                  </a:cubicBezTo>
                  <a:cubicBezTo>
                    <a:pt x="13574" y="21469"/>
                    <a:pt x="14031" y="21535"/>
                    <a:pt x="14476" y="21600"/>
                  </a:cubicBezTo>
                  <a:lnTo>
                    <a:pt x="14932" y="20373"/>
                  </a:lnTo>
                  <a:cubicBezTo>
                    <a:pt x="16570" y="19857"/>
                    <a:pt x="18044" y="19131"/>
                    <a:pt x="19238" y="18252"/>
                  </a:cubicBezTo>
                  <a:cubicBezTo>
                    <a:pt x="20502" y="17307"/>
                    <a:pt x="21461" y="16145"/>
                    <a:pt x="21531" y="14910"/>
                  </a:cubicBezTo>
                  <a:cubicBezTo>
                    <a:pt x="21543" y="14627"/>
                    <a:pt x="21519" y="14344"/>
                    <a:pt x="21496" y="14082"/>
                  </a:cubicBezTo>
                  <a:cubicBezTo>
                    <a:pt x="21321" y="13371"/>
                    <a:pt x="20934" y="12681"/>
                    <a:pt x="20443" y="12012"/>
                  </a:cubicBezTo>
                  <a:cubicBezTo>
                    <a:pt x="20197" y="11649"/>
                    <a:pt x="19916" y="11300"/>
                    <a:pt x="19647" y="10959"/>
                  </a:cubicBezTo>
                  <a:cubicBezTo>
                    <a:pt x="17307" y="12238"/>
                    <a:pt x="14862" y="13363"/>
                    <a:pt x="12252" y="14417"/>
                  </a:cubicBezTo>
                  <a:cubicBezTo>
                    <a:pt x="13001" y="13552"/>
                    <a:pt x="13855" y="12782"/>
                    <a:pt x="14873" y="12041"/>
                  </a:cubicBezTo>
                  <a:cubicBezTo>
                    <a:pt x="15903" y="11293"/>
                    <a:pt x="17213" y="10669"/>
                    <a:pt x="18746" y="10429"/>
                  </a:cubicBezTo>
                  <a:cubicBezTo>
                    <a:pt x="18594" y="10088"/>
                    <a:pt x="18395" y="9732"/>
                    <a:pt x="18161" y="9398"/>
                  </a:cubicBezTo>
                  <a:cubicBezTo>
                    <a:pt x="17904" y="8998"/>
                    <a:pt x="17576" y="8628"/>
                    <a:pt x="17202" y="8272"/>
                  </a:cubicBezTo>
                  <a:cubicBezTo>
                    <a:pt x="16909" y="8286"/>
                    <a:pt x="16582" y="8344"/>
                    <a:pt x="16371" y="8468"/>
                  </a:cubicBezTo>
                  <a:lnTo>
                    <a:pt x="16348" y="8482"/>
                  </a:lnTo>
                  <a:cubicBezTo>
                    <a:pt x="16348" y="8482"/>
                    <a:pt x="16371" y="8468"/>
                    <a:pt x="16371" y="8461"/>
                  </a:cubicBezTo>
                  <a:cubicBezTo>
                    <a:pt x="16371" y="8461"/>
                    <a:pt x="16383" y="8453"/>
                    <a:pt x="16383" y="8446"/>
                  </a:cubicBezTo>
                  <a:cubicBezTo>
                    <a:pt x="16453" y="8337"/>
                    <a:pt x="16500" y="8236"/>
                    <a:pt x="16582" y="8134"/>
                  </a:cubicBezTo>
                  <a:cubicBezTo>
                    <a:pt x="16383" y="7792"/>
                    <a:pt x="16289" y="7371"/>
                    <a:pt x="16090" y="7037"/>
                  </a:cubicBezTo>
                  <a:cubicBezTo>
                    <a:pt x="13926" y="8344"/>
                    <a:pt x="11820" y="9681"/>
                    <a:pt x="9643" y="10988"/>
                  </a:cubicBezTo>
                  <a:cubicBezTo>
                    <a:pt x="10767" y="9231"/>
                    <a:pt x="12428" y="7560"/>
                    <a:pt x="14335" y="6093"/>
                  </a:cubicBezTo>
                  <a:cubicBezTo>
                    <a:pt x="13937" y="5497"/>
                    <a:pt x="13458" y="4916"/>
                    <a:pt x="12767" y="4444"/>
                  </a:cubicBezTo>
                  <a:cubicBezTo>
                    <a:pt x="12182" y="4829"/>
                    <a:pt x="11597" y="5192"/>
                    <a:pt x="11012" y="5570"/>
                  </a:cubicBezTo>
                  <a:cubicBezTo>
                    <a:pt x="11316" y="5337"/>
                    <a:pt x="11586" y="5119"/>
                    <a:pt x="11808" y="4858"/>
                  </a:cubicBezTo>
                  <a:cubicBezTo>
                    <a:pt x="12018" y="4589"/>
                    <a:pt x="12159" y="4292"/>
                    <a:pt x="12077" y="3994"/>
                  </a:cubicBezTo>
                  <a:cubicBezTo>
                    <a:pt x="12018" y="3790"/>
                    <a:pt x="11890" y="3601"/>
                    <a:pt x="11702" y="3442"/>
                  </a:cubicBezTo>
                  <a:cubicBezTo>
                    <a:pt x="11586" y="3333"/>
                    <a:pt x="11433" y="3231"/>
                    <a:pt x="11281" y="3151"/>
                  </a:cubicBezTo>
                  <a:cubicBezTo>
                    <a:pt x="10883" y="2933"/>
                    <a:pt x="10380" y="2788"/>
                    <a:pt x="9900" y="2650"/>
                  </a:cubicBezTo>
                  <a:cubicBezTo>
                    <a:pt x="9713" y="2701"/>
                    <a:pt x="9526" y="2788"/>
                    <a:pt x="9374" y="2882"/>
                  </a:cubicBezTo>
                  <a:cubicBezTo>
                    <a:pt x="9362" y="2904"/>
                    <a:pt x="9327" y="2919"/>
                    <a:pt x="9304" y="2940"/>
                  </a:cubicBezTo>
                  <a:cubicBezTo>
                    <a:pt x="9234" y="2614"/>
                    <a:pt x="8965" y="2323"/>
                    <a:pt x="8555" y="2113"/>
                  </a:cubicBezTo>
                  <a:cubicBezTo>
                    <a:pt x="8122" y="2621"/>
                    <a:pt x="7572" y="3093"/>
                    <a:pt x="6928" y="3514"/>
                  </a:cubicBezTo>
                  <a:cubicBezTo>
                    <a:pt x="7221" y="3158"/>
                    <a:pt x="7513" y="2824"/>
                    <a:pt x="7806" y="2468"/>
                  </a:cubicBezTo>
                  <a:cubicBezTo>
                    <a:pt x="7947" y="2301"/>
                    <a:pt x="8075" y="2120"/>
                    <a:pt x="8063" y="1938"/>
                  </a:cubicBezTo>
                  <a:cubicBezTo>
                    <a:pt x="8028" y="1684"/>
                    <a:pt x="7689" y="1481"/>
                    <a:pt x="7385" y="1306"/>
                  </a:cubicBezTo>
                  <a:cubicBezTo>
                    <a:pt x="7315" y="1423"/>
                    <a:pt x="7221" y="1539"/>
                    <a:pt x="7151" y="1662"/>
                  </a:cubicBezTo>
                  <a:cubicBezTo>
                    <a:pt x="6659" y="1451"/>
                    <a:pt x="6133" y="1299"/>
                    <a:pt x="5571" y="1154"/>
                  </a:cubicBezTo>
                  <a:cubicBezTo>
                    <a:pt x="5138" y="2003"/>
                    <a:pt x="4378" y="2803"/>
                    <a:pt x="3336" y="3420"/>
                  </a:cubicBezTo>
                  <a:cubicBezTo>
                    <a:pt x="3851" y="2766"/>
                    <a:pt x="4261" y="2105"/>
                    <a:pt x="4612" y="1415"/>
                  </a:cubicBezTo>
                  <a:cubicBezTo>
                    <a:pt x="4705" y="1197"/>
                    <a:pt x="4822" y="943"/>
                    <a:pt x="4670" y="725"/>
                  </a:cubicBezTo>
                  <a:cubicBezTo>
                    <a:pt x="4577" y="609"/>
                    <a:pt x="4436" y="515"/>
                    <a:pt x="4261" y="435"/>
                  </a:cubicBezTo>
                  <a:cubicBezTo>
                    <a:pt x="4144" y="376"/>
                    <a:pt x="4027" y="340"/>
                    <a:pt x="3910" y="297"/>
                  </a:cubicBezTo>
                  <a:cubicBezTo>
                    <a:pt x="3570" y="181"/>
                    <a:pt x="3231" y="50"/>
                    <a:pt x="2857" y="13"/>
                  </a:cubicBezTo>
                  <a:cubicBezTo>
                    <a:pt x="2777" y="5"/>
                    <a:pt x="2695" y="0"/>
                    <a:pt x="261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4" name="Google Shape;10890;p60"/>
            <p:cNvSpPr/>
            <p:nvPr/>
          </p:nvSpPr>
          <p:spPr>
            <a:xfrm rot="1698627">
              <a:off x="1281485" y="1280851"/>
              <a:ext cx="556994" cy="4119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28" y="700"/>
                    <a:pt x="17688" y="1705"/>
                    <a:pt x="15877" y="2973"/>
                  </a:cubicBezTo>
                  <a:cubicBezTo>
                    <a:pt x="14809" y="3673"/>
                    <a:pt x="13807" y="4504"/>
                    <a:pt x="12870" y="5509"/>
                  </a:cubicBezTo>
                  <a:cubicBezTo>
                    <a:pt x="11964" y="6559"/>
                    <a:pt x="11188" y="7696"/>
                    <a:pt x="10379" y="8877"/>
                  </a:cubicBezTo>
                  <a:cubicBezTo>
                    <a:pt x="9571" y="9969"/>
                    <a:pt x="8665" y="11062"/>
                    <a:pt x="7825" y="12069"/>
                  </a:cubicBezTo>
                  <a:lnTo>
                    <a:pt x="5206" y="15261"/>
                  </a:lnTo>
                  <a:cubicBezTo>
                    <a:pt x="3460" y="17403"/>
                    <a:pt x="1714" y="19458"/>
                    <a:pt x="0" y="21600"/>
                  </a:cubicBezTo>
                  <a:cubicBezTo>
                    <a:pt x="1778" y="19589"/>
                    <a:pt x="3557" y="17491"/>
                    <a:pt x="5336" y="15435"/>
                  </a:cubicBezTo>
                  <a:lnTo>
                    <a:pt x="7955" y="12286"/>
                  </a:lnTo>
                  <a:cubicBezTo>
                    <a:pt x="8827" y="11281"/>
                    <a:pt x="9701" y="10232"/>
                    <a:pt x="10541" y="9095"/>
                  </a:cubicBezTo>
                  <a:cubicBezTo>
                    <a:pt x="11350" y="7915"/>
                    <a:pt x="12126" y="6777"/>
                    <a:pt x="12999" y="5728"/>
                  </a:cubicBezTo>
                  <a:cubicBezTo>
                    <a:pt x="13904" y="4766"/>
                    <a:pt x="14906" y="3935"/>
                    <a:pt x="15909" y="3192"/>
                  </a:cubicBezTo>
                  <a:cubicBezTo>
                    <a:pt x="16912" y="2405"/>
                    <a:pt x="18011" y="1749"/>
                    <a:pt x="19111" y="1224"/>
                  </a:cubicBezTo>
                  <a:cubicBezTo>
                    <a:pt x="19919" y="787"/>
                    <a:pt x="20760" y="393"/>
                    <a:pt x="21600" y="43"/>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 name="Google Shape;10891;p60"/>
            <p:cNvSpPr/>
            <p:nvPr/>
          </p:nvSpPr>
          <p:spPr>
            <a:xfrm rot="1698627">
              <a:off x="1111728" y="870131"/>
              <a:ext cx="101740" cy="110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0" y="1800"/>
                    <a:pt x="15582" y="4091"/>
                    <a:pt x="12748" y="6216"/>
                  </a:cubicBezTo>
                  <a:cubicBezTo>
                    <a:pt x="9914" y="8507"/>
                    <a:pt x="7260" y="10964"/>
                    <a:pt x="4782" y="13579"/>
                  </a:cubicBezTo>
                  <a:cubicBezTo>
                    <a:pt x="3009" y="15546"/>
                    <a:pt x="1417" y="17509"/>
                    <a:pt x="0" y="19633"/>
                  </a:cubicBezTo>
                  <a:lnTo>
                    <a:pt x="0" y="21600"/>
                  </a:lnTo>
                  <a:cubicBezTo>
                    <a:pt x="1948" y="19142"/>
                    <a:pt x="3895" y="16689"/>
                    <a:pt x="5843" y="14398"/>
                  </a:cubicBezTo>
                  <a:cubicBezTo>
                    <a:pt x="8322" y="11779"/>
                    <a:pt x="10800" y="9326"/>
                    <a:pt x="13454" y="6873"/>
                  </a:cubicBezTo>
                  <a:cubicBezTo>
                    <a:pt x="16112" y="4415"/>
                    <a:pt x="18946" y="22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 name="Google Shape;10892;p60"/>
            <p:cNvSpPr/>
            <p:nvPr/>
          </p:nvSpPr>
          <p:spPr>
            <a:xfrm rot="1698627">
              <a:off x="1289398" y="1335658"/>
              <a:ext cx="547845" cy="425257"/>
            </a:xfrm>
            <a:custGeom>
              <a:avLst/>
              <a:gdLst/>
              <a:ahLst/>
              <a:cxnLst>
                <a:cxn ang="0">
                  <a:pos x="wd2" y="hd2"/>
                </a:cxn>
                <a:cxn ang="5400000">
                  <a:pos x="wd2" y="hd2"/>
                </a:cxn>
                <a:cxn ang="10800000">
                  <a:pos x="wd2" y="hd2"/>
                </a:cxn>
                <a:cxn ang="16200000">
                  <a:pos x="wd2" y="hd2"/>
                </a:cxn>
              </a:cxnLst>
              <a:rect l="0" t="0" r="r" b="b"/>
              <a:pathLst>
                <a:path w="21600" h="21600" extrusionOk="0">
                  <a:moveTo>
                    <a:pt x="21534" y="0"/>
                  </a:moveTo>
                  <a:cubicBezTo>
                    <a:pt x="20844" y="254"/>
                    <a:pt x="20252" y="635"/>
                    <a:pt x="19594" y="1016"/>
                  </a:cubicBezTo>
                  <a:cubicBezTo>
                    <a:pt x="18477" y="1652"/>
                    <a:pt x="17359" y="2329"/>
                    <a:pt x="16307" y="3092"/>
                  </a:cubicBezTo>
                  <a:cubicBezTo>
                    <a:pt x="15222" y="3768"/>
                    <a:pt x="14105" y="4573"/>
                    <a:pt x="13086" y="5337"/>
                  </a:cubicBezTo>
                  <a:cubicBezTo>
                    <a:pt x="12000" y="6140"/>
                    <a:pt x="10981" y="6988"/>
                    <a:pt x="10159" y="8216"/>
                  </a:cubicBezTo>
                  <a:cubicBezTo>
                    <a:pt x="9765" y="8809"/>
                    <a:pt x="9403" y="9444"/>
                    <a:pt x="9008" y="10080"/>
                  </a:cubicBezTo>
                  <a:cubicBezTo>
                    <a:pt x="8647" y="10630"/>
                    <a:pt x="8186" y="11181"/>
                    <a:pt x="7726" y="11689"/>
                  </a:cubicBezTo>
                  <a:cubicBezTo>
                    <a:pt x="6805" y="12706"/>
                    <a:pt x="5754" y="13553"/>
                    <a:pt x="4833" y="14527"/>
                  </a:cubicBezTo>
                  <a:cubicBezTo>
                    <a:pt x="4341" y="14993"/>
                    <a:pt x="3880" y="15500"/>
                    <a:pt x="3452" y="16093"/>
                  </a:cubicBezTo>
                  <a:cubicBezTo>
                    <a:pt x="3058" y="16686"/>
                    <a:pt x="2631" y="17279"/>
                    <a:pt x="2269" y="17915"/>
                  </a:cubicBezTo>
                  <a:lnTo>
                    <a:pt x="0" y="21600"/>
                  </a:lnTo>
                  <a:lnTo>
                    <a:pt x="2401" y="17999"/>
                  </a:lnTo>
                  <a:cubicBezTo>
                    <a:pt x="2795" y="17406"/>
                    <a:pt x="3189" y="16771"/>
                    <a:pt x="3617" y="16263"/>
                  </a:cubicBezTo>
                  <a:cubicBezTo>
                    <a:pt x="4044" y="15671"/>
                    <a:pt x="4538" y="15205"/>
                    <a:pt x="4998" y="14739"/>
                  </a:cubicBezTo>
                  <a:cubicBezTo>
                    <a:pt x="5983" y="13765"/>
                    <a:pt x="7004" y="12918"/>
                    <a:pt x="7957" y="11901"/>
                  </a:cubicBezTo>
                  <a:cubicBezTo>
                    <a:pt x="8449" y="11393"/>
                    <a:pt x="8877" y="10842"/>
                    <a:pt x="9271" y="10291"/>
                  </a:cubicBezTo>
                  <a:cubicBezTo>
                    <a:pt x="9666" y="9698"/>
                    <a:pt x="9995" y="9063"/>
                    <a:pt x="10423" y="8470"/>
                  </a:cubicBezTo>
                  <a:cubicBezTo>
                    <a:pt x="11178" y="7284"/>
                    <a:pt x="12230" y="6395"/>
                    <a:pt x="13249" y="5590"/>
                  </a:cubicBezTo>
                  <a:cubicBezTo>
                    <a:pt x="14302" y="4827"/>
                    <a:pt x="15387" y="4066"/>
                    <a:pt x="16439" y="3346"/>
                  </a:cubicBezTo>
                  <a:cubicBezTo>
                    <a:pt x="17524" y="2583"/>
                    <a:pt x="18641" y="1906"/>
                    <a:pt x="19693" y="1228"/>
                  </a:cubicBezTo>
                  <a:cubicBezTo>
                    <a:pt x="20318" y="804"/>
                    <a:pt x="20975" y="423"/>
                    <a:pt x="21600" y="42"/>
                  </a:cubicBezTo>
                  <a:cubicBezTo>
                    <a:pt x="21600" y="42"/>
                    <a:pt x="21600" y="0"/>
                    <a:pt x="2153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7" name="Google Shape;10893;p60"/>
            <p:cNvSpPr/>
            <p:nvPr/>
          </p:nvSpPr>
          <p:spPr>
            <a:xfrm rot="1698627">
              <a:off x="1272630" y="1518974"/>
              <a:ext cx="542820" cy="4185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6" y="215"/>
                    <a:pt x="20506" y="430"/>
                    <a:pt x="19975" y="689"/>
                  </a:cubicBezTo>
                  <a:cubicBezTo>
                    <a:pt x="18813" y="1247"/>
                    <a:pt x="17652" y="1850"/>
                    <a:pt x="16557" y="2581"/>
                  </a:cubicBezTo>
                  <a:cubicBezTo>
                    <a:pt x="15462" y="3270"/>
                    <a:pt x="14400" y="4130"/>
                    <a:pt x="13405" y="5164"/>
                  </a:cubicBezTo>
                  <a:cubicBezTo>
                    <a:pt x="12907" y="5637"/>
                    <a:pt x="12476" y="6239"/>
                    <a:pt x="12044" y="6798"/>
                  </a:cubicBezTo>
                  <a:lnTo>
                    <a:pt x="10751" y="8520"/>
                  </a:lnTo>
                  <a:cubicBezTo>
                    <a:pt x="10352" y="9079"/>
                    <a:pt x="9887" y="9638"/>
                    <a:pt x="9390" y="10112"/>
                  </a:cubicBezTo>
                  <a:cubicBezTo>
                    <a:pt x="8893" y="10585"/>
                    <a:pt x="8394" y="11015"/>
                    <a:pt x="7897" y="11532"/>
                  </a:cubicBezTo>
                  <a:cubicBezTo>
                    <a:pt x="6901" y="12478"/>
                    <a:pt x="5906" y="13468"/>
                    <a:pt x="4977" y="14544"/>
                  </a:cubicBezTo>
                  <a:cubicBezTo>
                    <a:pt x="3118" y="16694"/>
                    <a:pt x="1460" y="19061"/>
                    <a:pt x="0" y="21600"/>
                  </a:cubicBezTo>
                  <a:cubicBezTo>
                    <a:pt x="796" y="20395"/>
                    <a:pt x="1593" y="19148"/>
                    <a:pt x="2422" y="18029"/>
                  </a:cubicBezTo>
                  <a:cubicBezTo>
                    <a:pt x="3252" y="16825"/>
                    <a:pt x="4147" y="15749"/>
                    <a:pt x="5076" y="14758"/>
                  </a:cubicBezTo>
                  <a:cubicBezTo>
                    <a:pt x="5972" y="13726"/>
                    <a:pt x="6968" y="12693"/>
                    <a:pt x="7964" y="11790"/>
                  </a:cubicBezTo>
                  <a:cubicBezTo>
                    <a:pt x="8461" y="11317"/>
                    <a:pt x="8958" y="10886"/>
                    <a:pt x="9457" y="10370"/>
                  </a:cubicBezTo>
                  <a:cubicBezTo>
                    <a:pt x="9954" y="9896"/>
                    <a:pt x="10419" y="9380"/>
                    <a:pt x="10850" y="8778"/>
                  </a:cubicBezTo>
                  <a:lnTo>
                    <a:pt x="12144" y="7056"/>
                  </a:lnTo>
                  <a:cubicBezTo>
                    <a:pt x="12542" y="6454"/>
                    <a:pt x="13007" y="5938"/>
                    <a:pt x="13504" y="5422"/>
                  </a:cubicBezTo>
                  <a:cubicBezTo>
                    <a:pt x="14467" y="4432"/>
                    <a:pt x="15496" y="3572"/>
                    <a:pt x="16557" y="2839"/>
                  </a:cubicBezTo>
                  <a:cubicBezTo>
                    <a:pt x="18183" y="1765"/>
                    <a:pt x="19875" y="903"/>
                    <a:pt x="21600" y="129"/>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8" name="Google Shape;10894;p60"/>
            <p:cNvSpPr/>
            <p:nvPr/>
          </p:nvSpPr>
          <p:spPr>
            <a:xfrm rot="1698627">
              <a:off x="1332709" y="934095"/>
              <a:ext cx="417758" cy="5002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9" y="432"/>
                    <a:pt x="19660" y="971"/>
                    <a:pt x="18798" y="1548"/>
                  </a:cubicBezTo>
                  <a:cubicBezTo>
                    <a:pt x="17677" y="2340"/>
                    <a:pt x="16599" y="3168"/>
                    <a:pt x="15478" y="3995"/>
                  </a:cubicBezTo>
                  <a:cubicBezTo>
                    <a:pt x="14400" y="4788"/>
                    <a:pt x="13279" y="5580"/>
                    <a:pt x="12072" y="6300"/>
                  </a:cubicBezTo>
                  <a:cubicBezTo>
                    <a:pt x="10909" y="7019"/>
                    <a:pt x="9701" y="7776"/>
                    <a:pt x="8795" y="8748"/>
                  </a:cubicBezTo>
                  <a:cubicBezTo>
                    <a:pt x="7804" y="9720"/>
                    <a:pt x="7071" y="10800"/>
                    <a:pt x="6381" y="11880"/>
                  </a:cubicBezTo>
                  <a:cubicBezTo>
                    <a:pt x="5648" y="12960"/>
                    <a:pt x="4915" y="14040"/>
                    <a:pt x="4225" y="15120"/>
                  </a:cubicBezTo>
                  <a:lnTo>
                    <a:pt x="0" y="21600"/>
                  </a:lnTo>
                  <a:cubicBezTo>
                    <a:pt x="1510" y="19476"/>
                    <a:pt x="2975" y="17352"/>
                    <a:pt x="4441" y="15191"/>
                  </a:cubicBezTo>
                  <a:lnTo>
                    <a:pt x="6597" y="11988"/>
                  </a:lnTo>
                  <a:cubicBezTo>
                    <a:pt x="7330" y="10908"/>
                    <a:pt x="8105" y="9900"/>
                    <a:pt x="9011" y="8928"/>
                  </a:cubicBezTo>
                  <a:cubicBezTo>
                    <a:pt x="9916" y="7992"/>
                    <a:pt x="11038" y="7236"/>
                    <a:pt x="12245" y="6515"/>
                  </a:cubicBezTo>
                  <a:cubicBezTo>
                    <a:pt x="13408" y="5796"/>
                    <a:pt x="14573" y="4968"/>
                    <a:pt x="15651" y="4176"/>
                  </a:cubicBezTo>
                  <a:cubicBezTo>
                    <a:pt x="16729" y="3348"/>
                    <a:pt x="17807" y="2520"/>
                    <a:pt x="18927" y="1691"/>
                  </a:cubicBezTo>
                  <a:cubicBezTo>
                    <a:pt x="19444" y="1296"/>
                    <a:pt x="20048" y="936"/>
                    <a:pt x="20651" y="575"/>
                  </a:cubicBezTo>
                  <a:lnTo>
                    <a:pt x="21600" y="36"/>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 name="Google Shape;10895;p60"/>
            <p:cNvSpPr/>
            <p:nvPr/>
          </p:nvSpPr>
          <p:spPr>
            <a:xfrm rot="1698627">
              <a:off x="923290" y="1839927"/>
              <a:ext cx="191781" cy="2009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7" y="1166"/>
                    <a:pt x="19252" y="2330"/>
                    <a:pt x="17937" y="3316"/>
                  </a:cubicBezTo>
                  <a:cubicBezTo>
                    <a:pt x="16622" y="4302"/>
                    <a:pt x="15215" y="5379"/>
                    <a:pt x="13993" y="6365"/>
                  </a:cubicBezTo>
                  <a:cubicBezTo>
                    <a:pt x="11270" y="8246"/>
                    <a:pt x="8548" y="10307"/>
                    <a:pt x="6200" y="12728"/>
                  </a:cubicBezTo>
                  <a:cubicBezTo>
                    <a:pt x="4978" y="13983"/>
                    <a:pt x="4040" y="15326"/>
                    <a:pt x="3007" y="16672"/>
                  </a:cubicBezTo>
                  <a:cubicBezTo>
                    <a:pt x="2067" y="18016"/>
                    <a:pt x="1033" y="19359"/>
                    <a:pt x="189" y="20705"/>
                  </a:cubicBezTo>
                  <a:cubicBezTo>
                    <a:pt x="96" y="20794"/>
                    <a:pt x="96" y="20883"/>
                    <a:pt x="0" y="21063"/>
                  </a:cubicBezTo>
                  <a:cubicBezTo>
                    <a:pt x="96" y="21243"/>
                    <a:pt x="96" y="21331"/>
                    <a:pt x="189" y="21600"/>
                  </a:cubicBezTo>
                  <a:cubicBezTo>
                    <a:pt x="377" y="21331"/>
                    <a:pt x="470" y="21243"/>
                    <a:pt x="563" y="21063"/>
                  </a:cubicBezTo>
                  <a:cubicBezTo>
                    <a:pt x="2441" y="18373"/>
                    <a:pt x="4415" y="15686"/>
                    <a:pt x="6574" y="13177"/>
                  </a:cubicBezTo>
                  <a:cubicBezTo>
                    <a:pt x="9015" y="10756"/>
                    <a:pt x="11740" y="8695"/>
                    <a:pt x="14274" y="6723"/>
                  </a:cubicBezTo>
                  <a:cubicBezTo>
                    <a:pt x="15589" y="5648"/>
                    <a:pt x="17000" y="4662"/>
                    <a:pt x="18219" y="3584"/>
                  </a:cubicBezTo>
                  <a:cubicBezTo>
                    <a:pt x="19441" y="2421"/>
                    <a:pt x="20662" y="116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 name="Google Shape;10896;p60"/>
            <p:cNvSpPr/>
            <p:nvPr/>
          </p:nvSpPr>
          <p:spPr>
            <a:xfrm rot="1698627">
              <a:off x="1285765" y="1386903"/>
              <a:ext cx="547819" cy="427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78" y="337"/>
                    <a:pt x="20056" y="716"/>
                    <a:pt x="19299" y="1179"/>
                  </a:cubicBezTo>
                  <a:cubicBezTo>
                    <a:pt x="18181" y="1810"/>
                    <a:pt x="17162" y="2526"/>
                    <a:pt x="16143" y="3326"/>
                  </a:cubicBezTo>
                  <a:cubicBezTo>
                    <a:pt x="15123" y="4126"/>
                    <a:pt x="14072" y="4968"/>
                    <a:pt x="13085" y="5852"/>
                  </a:cubicBezTo>
                  <a:cubicBezTo>
                    <a:pt x="12592" y="6273"/>
                    <a:pt x="12099" y="6737"/>
                    <a:pt x="11672" y="7283"/>
                  </a:cubicBezTo>
                  <a:cubicBezTo>
                    <a:pt x="11211" y="7789"/>
                    <a:pt x="10784" y="8336"/>
                    <a:pt x="10389" y="8926"/>
                  </a:cubicBezTo>
                  <a:cubicBezTo>
                    <a:pt x="9962" y="9473"/>
                    <a:pt x="9567" y="10063"/>
                    <a:pt x="9140" y="10568"/>
                  </a:cubicBezTo>
                  <a:cubicBezTo>
                    <a:pt x="8745" y="11157"/>
                    <a:pt x="8285" y="11620"/>
                    <a:pt x="7825" y="12168"/>
                  </a:cubicBezTo>
                  <a:cubicBezTo>
                    <a:pt x="6937" y="13178"/>
                    <a:pt x="5984" y="14063"/>
                    <a:pt x="5030" y="14989"/>
                  </a:cubicBezTo>
                  <a:cubicBezTo>
                    <a:pt x="4109" y="15958"/>
                    <a:pt x="3156" y="16884"/>
                    <a:pt x="2301" y="18021"/>
                  </a:cubicBezTo>
                  <a:cubicBezTo>
                    <a:pt x="1413" y="19116"/>
                    <a:pt x="657" y="20252"/>
                    <a:pt x="0" y="21600"/>
                  </a:cubicBezTo>
                  <a:cubicBezTo>
                    <a:pt x="690" y="20336"/>
                    <a:pt x="1479" y="19158"/>
                    <a:pt x="2366" y="18148"/>
                  </a:cubicBezTo>
                  <a:cubicBezTo>
                    <a:pt x="3222" y="17095"/>
                    <a:pt x="4175" y="16168"/>
                    <a:pt x="5162" y="15284"/>
                  </a:cubicBezTo>
                  <a:cubicBezTo>
                    <a:pt x="6115" y="14400"/>
                    <a:pt x="7101" y="13432"/>
                    <a:pt x="7989" y="12421"/>
                  </a:cubicBezTo>
                  <a:cubicBezTo>
                    <a:pt x="8450" y="11916"/>
                    <a:pt x="8910" y="11368"/>
                    <a:pt x="9304" y="10863"/>
                  </a:cubicBezTo>
                  <a:cubicBezTo>
                    <a:pt x="9731" y="10274"/>
                    <a:pt x="10126" y="9726"/>
                    <a:pt x="10553" y="9179"/>
                  </a:cubicBezTo>
                  <a:cubicBezTo>
                    <a:pt x="12099" y="6863"/>
                    <a:pt x="14203" y="5262"/>
                    <a:pt x="16209" y="3579"/>
                  </a:cubicBezTo>
                  <a:cubicBezTo>
                    <a:pt x="17260" y="2821"/>
                    <a:pt x="18279" y="2021"/>
                    <a:pt x="19332" y="1347"/>
                  </a:cubicBezTo>
                  <a:cubicBezTo>
                    <a:pt x="19891" y="1010"/>
                    <a:pt x="20417" y="631"/>
                    <a:pt x="20976" y="379"/>
                  </a:cubicBezTo>
                  <a:lnTo>
                    <a:pt x="21600" y="83"/>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 name="Google Shape;10897;p60"/>
            <p:cNvSpPr/>
            <p:nvPr/>
          </p:nvSpPr>
          <p:spPr>
            <a:xfrm rot="1698627">
              <a:off x="1284916" y="1473258"/>
              <a:ext cx="545319" cy="405259"/>
            </a:xfrm>
            <a:custGeom>
              <a:avLst/>
              <a:gdLst/>
              <a:ahLst/>
              <a:cxnLst>
                <a:cxn ang="0">
                  <a:pos x="wd2" y="hd2"/>
                </a:cxn>
                <a:cxn ang="5400000">
                  <a:pos x="wd2" y="hd2"/>
                </a:cxn>
                <a:cxn ang="10800000">
                  <a:pos x="wd2" y="hd2"/>
                </a:cxn>
                <a:cxn ang="16200000">
                  <a:pos x="wd2" y="hd2"/>
                </a:cxn>
              </a:cxnLst>
              <a:rect l="0" t="0" r="r" b="b"/>
              <a:pathLst>
                <a:path w="21600" h="21600" extrusionOk="0">
                  <a:moveTo>
                    <a:pt x="21567" y="0"/>
                  </a:moveTo>
                  <a:cubicBezTo>
                    <a:pt x="21138" y="179"/>
                    <a:pt x="20774" y="356"/>
                    <a:pt x="20445" y="489"/>
                  </a:cubicBezTo>
                  <a:cubicBezTo>
                    <a:pt x="19288" y="1111"/>
                    <a:pt x="18165" y="1823"/>
                    <a:pt x="17042" y="2622"/>
                  </a:cubicBezTo>
                  <a:cubicBezTo>
                    <a:pt x="14862" y="4178"/>
                    <a:pt x="12749" y="6000"/>
                    <a:pt x="10866" y="8089"/>
                  </a:cubicBezTo>
                  <a:cubicBezTo>
                    <a:pt x="9908" y="9156"/>
                    <a:pt x="8951" y="10267"/>
                    <a:pt x="8026" y="11333"/>
                  </a:cubicBezTo>
                  <a:cubicBezTo>
                    <a:pt x="7068" y="12444"/>
                    <a:pt x="6110" y="13466"/>
                    <a:pt x="5119" y="14444"/>
                  </a:cubicBezTo>
                  <a:lnTo>
                    <a:pt x="3633" y="15955"/>
                  </a:lnTo>
                  <a:cubicBezTo>
                    <a:pt x="3138" y="16489"/>
                    <a:pt x="2675" y="17066"/>
                    <a:pt x="2278" y="17644"/>
                  </a:cubicBezTo>
                  <a:cubicBezTo>
                    <a:pt x="1420" y="18889"/>
                    <a:pt x="660" y="20177"/>
                    <a:pt x="0" y="21600"/>
                  </a:cubicBezTo>
                  <a:cubicBezTo>
                    <a:pt x="1354" y="18845"/>
                    <a:pt x="3170" y="16489"/>
                    <a:pt x="5252" y="14666"/>
                  </a:cubicBezTo>
                  <a:cubicBezTo>
                    <a:pt x="7266" y="12711"/>
                    <a:pt x="9083" y="10444"/>
                    <a:pt x="11031" y="8400"/>
                  </a:cubicBezTo>
                  <a:cubicBezTo>
                    <a:pt x="12913" y="6267"/>
                    <a:pt x="14995" y="4445"/>
                    <a:pt x="17174" y="2889"/>
                  </a:cubicBezTo>
                  <a:cubicBezTo>
                    <a:pt x="18264" y="2089"/>
                    <a:pt x="19354" y="1378"/>
                    <a:pt x="20511" y="711"/>
                  </a:cubicBezTo>
                  <a:cubicBezTo>
                    <a:pt x="20841" y="489"/>
                    <a:pt x="21237" y="312"/>
                    <a:pt x="21600" y="89"/>
                  </a:cubicBezTo>
                  <a:cubicBezTo>
                    <a:pt x="21600" y="45"/>
                    <a:pt x="21600" y="45"/>
                    <a:pt x="2156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2" name="Google Shape;10898;p60"/>
            <p:cNvSpPr/>
            <p:nvPr/>
          </p:nvSpPr>
          <p:spPr>
            <a:xfrm rot="1698627">
              <a:off x="1322024" y="663396"/>
              <a:ext cx="422758" cy="428607"/>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322" y="714"/>
                    <a:pt x="19086" y="1429"/>
                    <a:pt x="17936" y="2186"/>
                  </a:cubicBezTo>
                  <a:cubicBezTo>
                    <a:pt x="15337" y="3740"/>
                    <a:pt x="12823" y="5379"/>
                    <a:pt x="10481" y="7270"/>
                  </a:cubicBezTo>
                  <a:cubicBezTo>
                    <a:pt x="8137" y="9161"/>
                    <a:pt x="6007" y="11262"/>
                    <a:pt x="4259" y="13742"/>
                  </a:cubicBezTo>
                  <a:cubicBezTo>
                    <a:pt x="3834" y="14371"/>
                    <a:pt x="3408" y="15003"/>
                    <a:pt x="3024" y="15632"/>
                  </a:cubicBezTo>
                  <a:cubicBezTo>
                    <a:pt x="2641" y="16262"/>
                    <a:pt x="2300" y="16935"/>
                    <a:pt x="1959" y="17608"/>
                  </a:cubicBezTo>
                  <a:cubicBezTo>
                    <a:pt x="1321" y="18995"/>
                    <a:pt x="852" y="20381"/>
                    <a:pt x="0" y="21600"/>
                  </a:cubicBezTo>
                  <a:cubicBezTo>
                    <a:pt x="894" y="20381"/>
                    <a:pt x="1448" y="18995"/>
                    <a:pt x="2130" y="17649"/>
                  </a:cubicBezTo>
                  <a:cubicBezTo>
                    <a:pt x="2428" y="16977"/>
                    <a:pt x="2811" y="16347"/>
                    <a:pt x="3196" y="15717"/>
                  </a:cubicBezTo>
                  <a:cubicBezTo>
                    <a:pt x="3579" y="15086"/>
                    <a:pt x="4004" y="14456"/>
                    <a:pt x="4473" y="13868"/>
                  </a:cubicBezTo>
                  <a:cubicBezTo>
                    <a:pt x="6262" y="11514"/>
                    <a:pt x="8392" y="9413"/>
                    <a:pt x="10693" y="7522"/>
                  </a:cubicBezTo>
                  <a:cubicBezTo>
                    <a:pt x="13036" y="5631"/>
                    <a:pt x="15550" y="3992"/>
                    <a:pt x="18063" y="2395"/>
                  </a:cubicBezTo>
                  <a:cubicBezTo>
                    <a:pt x="19214" y="1639"/>
                    <a:pt x="20364" y="925"/>
                    <a:pt x="21600" y="169"/>
                  </a:cubicBezTo>
                  <a:cubicBezTo>
                    <a:pt x="21600" y="126"/>
                    <a:pt x="21557" y="84"/>
                    <a:pt x="21557"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 name="Google Shape;10899;p60"/>
            <p:cNvSpPr/>
            <p:nvPr/>
          </p:nvSpPr>
          <p:spPr>
            <a:xfrm rot="1698627">
              <a:off x="1325722" y="592944"/>
              <a:ext cx="406909" cy="442780"/>
            </a:xfrm>
            <a:custGeom>
              <a:avLst/>
              <a:gdLst/>
              <a:ahLst/>
              <a:cxnLst>
                <a:cxn ang="0">
                  <a:pos x="wd2" y="hd2"/>
                </a:cxn>
                <a:cxn ang="5400000">
                  <a:pos x="wd2" y="hd2"/>
                </a:cxn>
                <a:cxn ang="10800000">
                  <a:pos x="wd2" y="hd2"/>
                </a:cxn>
                <a:cxn ang="16200000">
                  <a:pos x="wd2" y="hd2"/>
                </a:cxn>
              </a:cxnLst>
              <a:rect l="0" t="0" r="r" b="b"/>
              <a:pathLst>
                <a:path w="21600" h="21600" extrusionOk="0">
                  <a:moveTo>
                    <a:pt x="21556" y="0"/>
                  </a:moveTo>
                  <a:cubicBezTo>
                    <a:pt x="19741" y="1017"/>
                    <a:pt x="17838" y="2238"/>
                    <a:pt x="16023" y="3539"/>
                  </a:cubicBezTo>
                  <a:cubicBezTo>
                    <a:pt x="14916" y="4352"/>
                    <a:pt x="13810" y="5166"/>
                    <a:pt x="12703" y="6061"/>
                  </a:cubicBezTo>
                  <a:cubicBezTo>
                    <a:pt x="11596" y="6915"/>
                    <a:pt x="10489" y="7729"/>
                    <a:pt x="9428" y="8582"/>
                  </a:cubicBezTo>
                  <a:cubicBezTo>
                    <a:pt x="8410" y="9478"/>
                    <a:pt x="7436" y="10454"/>
                    <a:pt x="6551" y="11512"/>
                  </a:cubicBezTo>
                  <a:cubicBezTo>
                    <a:pt x="5665" y="12610"/>
                    <a:pt x="4869" y="13627"/>
                    <a:pt x="4027" y="14685"/>
                  </a:cubicBezTo>
                  <a:cubicBezTo>
                    <a:pt x="3186" y="15742"/>
                    <a:pt x="2434" y="16881"/>
                    <a:pt x="1681" y="17979"/>
                  </a:cubicBezTo>
                  <a:cubicBezTo>
                    <a:pt x="974" y="19159"/>
                    <a:pt x="442" y="20339"/>
                    <a:pt x="0" y="21600"/>
                  </a:cubicBezTo>
                  <a:cubicBezTo>
                    <a:pt x="487" y="20379"/>
                    <a:pt x="1107" y="19200"/>
                    <a:pt x="1814" y="18101"/>
                  </a:cubicBezTo>
                  <a:cubicBezTo>
                    <a:pt x="2523" y="16962"/>
                    <a:pt x="3364" y="15905"/>
                    <a:pt x="4205" y="14847"/>
                  </a:cubicBezTo>
                  <a:cubicBezTo>
                    <a:pt x="5886" y="12732"/>
                    <a:pt x="7524" y="10576"/>
                    <a:pt x="9604" y="8828"/>
                  </a:cubicBezTo>
                  <a:cubicBezTo>
                    <a:pt x="10667" y="7973"/>
                    <a:pt x="11774" y="7119"/>
                    <a:pt x="12836" y="6305"/>
                  </a:cubicBezTo>
                  <a:cubicBezTo>
                    <a:pt x="13942" y="5411"/>
                    <a:pt x="14960" y="4596"/>
                    <a:pt x="16067" y="3783"/>
                  </a:cubicBezTo>
                  <a:cubicBezTo>
                    <a:pt x="17173" y="2969"/>
                    <a:pt x="18280" y="2156"/>
                    <a:pt x="19476" y="1424"/>
                  </a:cubicBezTo>
                  <a:lnTo>
                    <a:pt x="21600" y="40"/>
                  </a:lnTo>
                  <a:lnTo>
                    <a:pt x="21556"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 name="Google Shape;10900;p60"/>
            <p:cNvSpPr/>
            <p:nvPr/>
          </p:nvSpPr>
          <p:spPr>
            <a:xfrm rot="1698627">
              <a:off x="1327983" y="857352"/>
              <a:ext cx="419433" cy="516998"/>
            </a:xfrm>
            <a:custGeom>
              <a:avLst/>
              <a:gdLst/>
              <a:ahLst/>
              <a:cxnLst>
                <a:cxn ang="0">
                  <a:pos x="wd2" y="hd2"/>
                </a:cxn>
                <a:cxn ang="5400000">
                  <a:pos x="wd2" y="hd2"/>
                </a:cxn>
                <a:cxn ang="10800000">
                  <a:pos x="wd2" y="hd2"/>
                </a:cxn>
                <a:cxn ang="16200000">
                  <a:pos x="wd2" y="hd2"/>
                </a:cxn>
              </a:cxnLst>
              <a:rect l="0" t="0" r="r" b="b"/>
              <a:pathLst>
                <a:path w="21600" h="21600" extrusionOk="0">
                  <a:moveTo>
                    <a:pt x="21514" y="0"/>
                  </a:moveTo>
                  <a:cubicBezTo>
                    <a:pt x="21385" y="70"/>
                    <a:pt x="21171" y="104"/>
                    <a:pt x="20999" y="209"/>
                  </a:cubicBezTo>
                  <a:lnTo>
                    <a:pt x="20140" y="697"/>
                  </a:lnTo>
                  <a:lnTo>
                    <a:pt x="19668" y="905"/>
                  </a:lnTo>
                  <a:lnTo>
                    <a:pt x="19195" y="1150"/>
                  </a:lnTo>
                  <a:cubicBezTo>
                    <a:pt x="18552" y="1498"/>
                    <a:pt x="17907" y="1812"/>
                    <a:pt x="17263" y="2195"/>
                  </a:cubicBezTo>
                  <a:lnTo>
                    <a:pt x="16276" y="2717"/>
                  </a:lnTo>
                  <a:lnTo>
                    <a:pt x="15373" y="3310"/>
                  </a:lnTo>
                  <a:cubicBezTo>
                    <a:pt x="12968" y="4807"/>
                    <a:pt x="10736" y="6619"/>
                    <a:pt x="8760" y="8536"/>
                  </a:cubicBezTo>
                  <a:cubicBezTo>
                    <a:pt x="6828" y="10451"/>
                    <a:pt x="5111" y="12542"/>
                    <a:pt x="3651" y="14736"/>
                  </a:cubicBezTo>
                  <a:cubicBezTo>
                    <a:pt x="3522" y="15015"/>
                    <a:pt x="3307" y="15328"/>
                    <a:pt x="3136" y="15573"/>
                  </a:cubicBezTo>
                  <a:lnTo>
                    <a:pt x="2663" y="16408"/>
                  </a:lnTo>
                  <a:cubicBezTo>
                    <a:pt x="2320" y="16966"/>
                    <a:pt x="2062" y="17524"/>
                    <a:pt x="1719" y="18150"/>
                  </a:cubicBezTo>
                  <a:cubicBezTo>
                    <a:pt x="1202" y="19335"/>
                    <a:pt x="731" y="20485"/>
                    <a:pt x="0" y="21600"/>
                  </a:cubicBezTo>
                  <a:cubicBezTo>
                    <a:pt x="774" y="20485"/>
                    <a:pt x="1289" y="19335"/>
                    <a:pt x="1890" y="18186"/>
                  </a:cubicBezTo>
                  <a:cubicBezTo>
                    <a:pt x="2234" y="17628"/>
                    <a:pt x="2491" y="17070"/>
                    <a:pt x="2792" y="16478"/>
                  </a:cubicBezTo>
                  <a:lnTo>
                    <a:pt x="3350" y="15677"/>
                  </a:lnTo>
                  <a:cubicBezTo>
                    <a:pt x="3522" y="15398"/>
                    <a:pt x="3651" y="15085"/>
                    <a:pt x="3866" y="14841"/>
                  </a:cubicBezTo>
                  <a:cubicBezTo>
                    <a:pt x="5326" y="12646"/>
                    <a:pt x="7043" y="10556"/>
                    <a:pt x="8975" y="8640"/>
                  </a:cubicBezTo>
                  <a:cubicBezTo>
                    <a:pt x="10907" y="6724"/>
                    <a:pt x="13097" y="4982"/>
                    <a:pt x="15459" y="3414"/>
                  </a:cubicBezTo>
                  <a:lnTo>
                    <a:pt x="16404" y="2856"/>
                  </a:lnTo>
                  <a:lnTo>
                    <a:pt x="17305" y="2300"/>
                  </a:lnTo>
                  <a:cubicBezTo>
                    <a:pt x="17907" y="1916"/>
                    <a:pt x="18552" y="1603"/>
                    <a:pt x="19195" y="1254"/>
                  </a:cubicBezTo>
                  <a:lnTo>
                    <a:pt x="19668" y="975"/>
                  </a:lnTo>
                  <a:lnTo>
                    <a:pt x="20140" y="732"/>
                  </a:lnTo>
                  <a:lnTo>
                    <a:pt x="21128" y="244"/>
                  </a:lnTo>
                  <a:cubicBezTo>
                    <a:pt x="21256" y="174"/>
                    <a:pt x="21429" y="70"/>
                    <a:pt x="21600" y="34"/>
                  </a:cubicBezTo>
                  <a:cubicBezTo>
                    <a:pt x="21600" y="34"/>
                    <a:pt x="21600" y="0"/>
                    <a:pt x="2151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 name="Google Shape;10901;p60"/>
            <p:cNvSpPr/>
            <p:nvPr/>
          </p:nvSpPr>
          <p:spPr>
            <a:xfrm rot="1698627">
              <a:off x="1730175" y="877390"/>
              <a:ext cx="99240" cy="63370"/>
            </a:xfrm>
            <a:custGeom>
              <a:avLst/>
              <a:gdLst/>
              <a:ahLst/>
              <a:cxnLst>
                <a:cxn ang="0">
                  <a:pos x="wd2" y="hd2"/>
                </a:cxn>
                <a:cxn ang="5400000">
                  <a:pos x="wd2" y="hd2"/>
                </a:cxn>
                <a:cxn ang="10800000">
                  <a:pos x="wd2" y="hd2"/>
                </a:cxn>
                <a:cxn ang="16200000">
                  <a:pos x="wd2" y="hd2"/>
                </a:cxn>
              </a:cxnLst>
              <a:rect l="0" t="0" r="r" b="b"/>
              <a:pathLst>
                <a:path w="21600" h="21600" extrusionOk="0">
                  <a:moveTo>
                    <a:pt x="21415" y="0"/>
                  </a:moveTo>
                  <a:cubicBezTo>
                    <a:pt x="18695" y="1994"/>
                    <a:pt x="15974" y="4260"/>
                    <a:pt x="13248" y="6825"/>
                  </a:cubicBezTo>
                  <a:cubicBezTo>
                    <a:pt x="9804" y="9952"/>
                    <a:pt x="6355" y="13079"/>
                    <a:pt x="3085" y="16769"/>
                  </a:cubicBezTo>
                  <a:cubicBezTo>
                    <a:pt x="2182" y="18473"/>
                    <a:pt x="909" y="19896"/>
                    <a:pt x="0" y="21600"/>
                  </a:cubicBezTo>
                  <a:cubicBezTo>
                    <a:pt x="4538" y="17058"/>
                    <a:pt x="9075" y="11938"/>
                    <a:pt x="13613" y="7677"/>
                  </a:cubicBezTo>
                  <a:cubicBezTo>
                    <a:pt x="16154" y="5402"/>
                    <a:pt x="18874" y="2846"/>
                    <a:pt x="21600" y="281"/>
                  </a:cubicBezTo>
                  <a:lnTo>
                    <a:pt x="21415"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6" name="Google Shape;10902;p60"/>
            <p:cNvSpPr/>
            <p:nvPr/>
          </p:nvSpPr>
          <p:spPr>
            <a:xfrm rot="1698627">
              <a:off x="1312498" y="807659"/>
              <a:ext cx="328542" cy="380237"/>
            </a:xfrm>
            <a:custGeom>
              <a:avLst/>
              <a:gdLst/>
              <a:ahLst/>
              <a:cxnLst>
                <a:cxn ang="0">
                  <a:pos x="wd2" y="hd2"/>
                </a:cxn>
                <a:cxn ang="5400000">
                  <a:pos x="wd2" y="hd2"/>
                </a:cxn>
                <a:cxn ang="10800000">
                  <a:pos x="wd2" y="hd2"/>
                </a:cxn>
                <a:cxn ang="16200000">
                  <a:pos x="wd2" y="hd2"/>
                </a:cxn>
              </a:cxnLst>
              <a:rect l="0" t="0" r="r" b="b"/>
              <a:pathLst>
                <a:path w="21600" h="21600" extrusionOk="0">
                  <a:moveTo>
                    <a:pt x="21490" y="0"/>
                  </a:moveTo>
                  <a:cubicBezTo>
                    <a:pt x="19955" y="900"/>
                    <a:pt x="18420" y="1801"/>
                    <a:pt x="16831" y="2653"/>
                  </a:cubicBezTo>
                  <a:cubicBezTo>
                    <a:pt x="15296" y="3553"/>
                    <a:pt x="13761" y="4548"/>
                    <a:pt x="12390" y="5637"/>
                  </a:cubicBezTo>
                  <a:cubicBezTo>
                    <a:pt x="9593" y="7769"/>
                    <a:pt x="7182" y="10326"/>
                    <a:pt x="5154" y="13027"/>
                  </a:cubicBezTo>
                  <a:cubicBezTo>
                    <a:pt x="3070" y="15774"/>
                    <a:pt x="1371" y="18663"/>
                    <a:pt x="0" y="21600"/>
                  </a:cubicBezTo>
                  <a:cubicBezTo>
                    <a:pt x="822" y="20132"/>
                    <a:pt x="1645" y="18710"/>
                    <a:pt x="2521" y="17290"/>
                  </a:cubicBezTo>
                  <a:cubicBezTo>
                    <a:pt x="3509" y="15916"/>
                    <a:pt x="4441" y="14589"/>
                    <a:pt x="5483" y="13263"/>
                  </a:cubicBezTo>
                  <a:cubicBezTo>
                    <a:pt x="7511" y="10610"/>
                    <a:pt x="9923" y="8100"/>
                    <a:pt x="12719" y="5968"/>
                  </a:cubicBezTo>
                  <a:cubicBezTo>
                    <a:pt x="13430" y="5447"/>
                    <a:pt x="14089" y="4926"/>
                    <a:pt x="14857" y="4453"/>
                  </a:cubicBezTo>
                  <a:lnTo>
                    <a:pt x="17103" y="3032"/>
                  </a:lnTo>
                  <a:lnTo>
                    <a:pt x="21105" y="663"/>
                  </a:lnTo>
                  <a:cubicBezTo>
                    <a:pt x="21326" y="426"/>
                    <a:pt x="21436" y="2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 name="Google Shape;10903;p60"/>
            <p:cNvSpPr/>
            <p:nvPr/>
          </p:nvSpPr>
          <p:spPr>
            <a:xfrm rot="1698627">
              <a:off x="1323564" y="720492"/>
              <a:ext cx="397735" cy="4219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19" y="42"/>
                    <a:pt x="21328" y="86"/>
                    <a:pt x="21148" y="170"/>
                  </a:cubicBezTo>
                  <a:cubicBezTo>
                    <a:pt x="19789" y="726"/>
                    <a:pt x="18430" y="1365"/>
                    <a:pt x="17117" y="2135"/>
                  </a:cubicBezTo>
                  <a:cubicBezTo>
                    <a:pt x="15849" y="2860"/>
                    <a:pt x="14581" y="3671"/>
                    <a:pt x="13358" y="4567"/>
                  </a:cubicBezTo>
                  <a:cubicBezTo>
                    <a:pt x="12090" y="5421"/>
                    <a:pt x="10958" y="6404"/>
                    <a:pt x="9826" y="7342"/>
                  </a:cubicBezTo>
                  <a:cubicBezTo>
                    <a:pt x="8694" y="8324"/>
                    <a:pt x="7608" y="9348"/>
                    <a:pt x="6611" y="10415"/>
                  </a:cubicBezTo>
                  <a:cubicBezTo>
                    <a:pt x="5570" y="11483"/>
                    <a:pt x="4529" y="12550"/>
                    <a:pt x="3668" y="13703"/>
                  </a:cubicBezTo>
                  <a:cubicBezTo>
                    <a:pt x="1947" y="16093"/>
                    <a:pt x="950" y="18868"/>
                    <a:pt x="0" y="21600"/>
                  </a:cubicBezTo>
                  <a:cubicBezTo>
                    <a:pt x="543" y="20277"/>
                    <a:pt x="1041" y="18954"/>
                    <a:pt x="1675" y="17587"/>
                  </a:cubicBezTo>
                  <a:cubicBezTo>
                    <a:pt x="2309" y="16264"/>
                    <a:pt x="2988" y="15026"/>
                    <a:pt x="3849" y="13873"/>
                  </a:cubicBezTo>
                  <a:cubicBezTo>
                    <a:pt x="4665" y="12678"/>
                    <a:pt x="5706" y="11611"/>
                    <a:pt x="6792" y="10629"/>
                  </a:cubicBezTo>
                  <a:cubicBezTo>
                    <a:pt x="7788" y="9604"/>
                    <a:pt x="8920" y="8580"/>
                    <a:pt x="10053" y="7641"/>
                  </a:cubicBezTo>
                  <a:cubicBezTo>
                    <a:pt x="12272" y="5720"/>
                    <a:pt x="14717" y="3927"/>
                    <a:pt x="17253" y="2390"/>
                  </a:cubicBezTo>
                  <a:cubicBezTo>
                    <a:pt x="18657" y="1537"/>
                    <a:pt x="20061" y="854"/>
                    <a:pt x="21600" y="17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 name="Google Shape;10904;p60"/>
            <p:cNvSpPr/>
            <p:nvPr/>
          </p:nvSpPr>
          <p:spPr>
            <a:xfrm rot="1698627">
              <a:off x="1346891" y="951645"/>
              <a:ext cx="386911" cy="5595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76" y="869"/>
                    <a:pt x="19551" y="1674"/>
                    <a:pt x="18387" y="2350"/>
                  </a:cubicBezTo>
                  <a:cubicBezTo>
                    <a:pt x="17224" y="3123"/>
                    <a:pt x="16014" y="3863"/>
                    <a:pt x="14756" y="4571"/>
                  </a:cubicBezTo>
                  <a:cubicBezTo>
                    <a:pt x="12336" y="6020"/>
                    <a:pt x="9961" y="7597"/>
                    <a:pt x="8193" y="9529"/>
                  </a:cubicBezTo>
                  <a:cubicBezTo>
                    <a:pt x="7308" y="10495"/>
                    <a:pt x="6563" y="11460"/>
                    <a:pt x="5772" y="12426"/>
                  </a:cubicBezTo>
                  <a:cubicBezTo>
                    <a:pt x="4935" y="13392"/>
                    <a:pt x="4189" y="14389"/>
                    <a:pt x="3444" y="15354"/>
                  </a:cubicBezTo>
                  <a:cubicBezTo>
                    <a:pt x="2746" y="16353"/>
                    <a:pt x="2049" y="17383"/>
                    <a:pt x="1443" y="18413"/>
                  </a:cubicBezTo>
                  <a:cubicBezTo>
                    <a:pt x="885" y="19475"/>
                    <a:pt x="325" y="20506"/>
                    <a:pt x="0" y="21600"/>
                  </a:cubicBezTo>
                  <a:cubicBezTo>
                    <a:pt x="465" y="20506"/>
                    <a:pt x="977" y="19475"/>
                    <a:pt x="1629" y="18445"/>
                  </a:cubicBezTo>
                  <a:cubicBezTo>
                    <a:pt x="2280" y="17415"/>
                    <a:pt x="2979" y="16417"/>
                    <a:pt x="3723" y="15452"/>
                  </a:cubicBezTo>
                  <a:cubicBezTo>
                    <a:pt x="4468" y="14421"/>
                    <a:pt x="5214" y="13455"/>
                    <a:pt x="6051" y="12490"/>
                  </a:cubicBezTo>
                  <a:lnTo>
                    <a:pt x="8472" y="9593"/>
                  </a:lnTo>
                  <a:cubicBezTo>
                    <a:pt x="10194" y="7693"/>
                    <a:pt x="12568" y="6148"/>
                    <a:pt x="14943" y="4668"/>
                  </a:cubicBezTo>
                  <a:cubicBezTo>
                    <a:pt x="16153" y="3895"/>
                    <a:pt x="17317" y="3155"/>
                    <a:pt x="18481" y="2414"/>
                  </a:cubicBezTo>
                  <a:cubicBezTo>
                    <a:pt x="19597" y="1641"/>
                    <a:pt x="20668" y="8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9" name="Google Shape;10905;p60"/>
            <p:cNvSpPr/>
            <p:nvPr/>
          </p:nvSpPr>
          <p:spPr>
            <a:xfrm rot="1698627">
              <a:off x="1279284" y="52318"/>
              <a:ext cx="31697" cy="307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59" y="0"/>
                    <a:pt x="20459" y="118"/>
                    <a:pt x="19897" y="175"/>
                  </a:cubicBezTo>
                  <a:cubicBezTo>
                    <a:pt x="19317" y="702"/>
                    <a:pt x="17614" y="1288"/>
                    <a:pt x="17052" y="1757"/>
                  </a:cubicBezTo>
                  <a:lnTo>
                    <a:pt x="11941" y="4566"/>
                  </a:lnTo>
                  <a:cubicBezTo>
                    <a:pt x="8534" y="6438"/>
                    <a:pt x="5690" y="8313"/>
                    <a:pt x="2845" y="10185"/>
                  </a:cubicBezTo>
                  <a:cubicBezTo>
                    <a:pt x="2283" y="10653"/>
                    <a:pt x="1703" y="11122"/>
                    <a:pt x="1703" y="11591"/>
                  </a:cubicBezTo>
                  <a:cubicBezTo>
                    <a:pt x="579" y="12117"/>
                    <a:pt x="579" y="12528"/>
                    <a:pt x="579" y="13054"/>
                  </a:cubicBezTo>
                  <a:cubicBezTo>
                    <a:pt x="579" y="13991"/>
                    <a:pt x="0" y="14926"/>
                    <a:pt x="0" y="15921"/>
                  </a:cubicBezTo>
                  <a:lnTo>
                    <a:pt x="0" y="21600"/>
                  </a:lnTo>
                  <a:cubicBezTo>
                    <a:pt x="2845" y="19728"/>
                    <a:pt x="3407" y="17796"/>
                    <a:pt x="4548" y="15921"/>
                  </a:cubicBezTo>
                  <a:lnTo>
                    <a:pt x="5690" y="13054"/>
                  </a:lnTo>
                  <a:cubicBezTo>
                    <a:pt x="5690" y="12586"/>
                    <a:pt x="6252" y="12117"/>
                    <a:pt x="6252" y="11648"/>
                  </a:cubicBezTo>
                  <a:cubicBezTo>
                    <a:pt x="7393" y="11240"/>
                    <a:pt x="7393" y="10713"/>
                    <a:pt x="7955" y="10245"/>
                  </a:cubicBezTo>
                  <a:cubicBezTo>
                    <a:pt x="10238" y="8370"/>
                    <a:pt x="13645" y="6556"/>
                    <a:pt x="15910" y="4624"/>
                  </a:cubicBezTo>
                  <a:lnTo>
                    <a:pt x="19317" y="1757"/>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 name="Google Shape;10906;p60"/>
            <p:cNvSpPr/>
            <p:nvPr/>
          </p:nvSpPr>
          <p:spPr>
            <a:xfrm rot="1698627">
              <a:off x="1304469" y="61123"/>
              <a:ext cx="60869" cy="372712"/>
            </a:xfrm>
            <a:custGeom>
              <a:avLst/>
              <a:gdLst/>
              <a:ahLst/>
              <a:cxnLst>
                <a:cxn ang="0">
                  <a:pos x="wd2" y="hd2"/>
                </a:cxn>
                <a:cxn ang="5400000">
                  <a:pos x="wd2" y="hd2"/>
                </a:cxn>
                <a:cxn ang="10800000">
                  <a:pos x="wd2" y="hd2"/>
                </a:cxn>
                <a:cxn ang="16200000">
                  <a:pos x="wd2" y="hd2"/>
                </a:cxn>
              </a:cxnLst>
              <a:rect l="0" t="0" r="r" b="b"/>
              <a:pathLst>
                <a:path w="21600" h="21600" extrusionOk="0">
                  <a:moveTo>
                    <a:pt x="21307" y="0"/>
                  </a:moveTo>
                  <a:cubicBezTo>
                    <a:pt x="20127" y="579"/>
                    <a:pt x="19533" y="1208"/>
                    <a:pt x="18353" y="1788"/>
                  </a:cubicBezTo>
                  <a:lnTo>
                    <a:pt x="13909" y="4591"/>
                  </a:lnTo>
                  <a:cubicBezTo>
                    <a:pt x="10361" y="6379"/>
                    <a:pt x="7398" y="8263"/>
                    <a:pt x="4737" y="10148"/>
                  </a:cubicBezTo>
                  <a:cubicBezTo>
                    <a:pt x="3557" y="11114"/>
                    <a:pt x="2076" y="11984"/>
                    <a:pt x="1481" y="12950"/>
                  </a:cubicBezTo>
                  <a:cubicBezTo>
                    <a:pt x="302" y="13918"/>
                    <a:pt x="0" y="14884"/>
                    <a:pt x="0" y="15850"/>
                  </a:cubicBezTo>
                  <a:cubicBezTo>
                    <a:pt x="0" y="17783"/>
                    <a:pt x="302" y="19667"/>
                    <a:pt x="594" y="21600"/>
                  </a:cubicBezTo>
                  <a:cubicBezTo>
                    <a:pt x="887" y="20634"/>
                    <a:pt x="887" y="19667"/>
                    <a:pt x="1481" y="18701"/>
                  </a:cubicBezTo>
                  <a:cubicBezTo>
                    <a:pt x="1481" y="17735"/>
                    <a:pt x="1783" y="16769"/>
                    <a:pt x="1783" y="15850"/>
                  </a:cubicBezTo>
                  <a:cubicBezTo>
                    <a:pt x="2076" y="14884"/>
                    <a:pt x="2368" y="14013"/>
                    <a:pt x="3557" y="13047"/>
                  </a:cubicBezTo>
                  <a:cubicBezTo>
                    <a:pt x="4737" y="12128"/>
                    <a:pt x="5926" y="11162"/>
                    <a:pt x="7398" y="10244"/>
                  </a:cubicBezTo>
                  <a:cubicBezTo>
                    <a:pt x="9767" y="8360"/>
                    <a:pt x="12729" y="6523"/>
                    <a:pt x="15391" y="4639"/>
                  </a:cubicBezTo>
                  <a:cubicBezTo>
                    <a:pt x="17759" y="3044"/>
                    <a:pt x="19826" y="15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 name="Google Shape;10907;p60"/>
            <p:cNvSpPr/>
            <p:nvPr/>
          </p:nvSpPr>
          <p:spPr>
            <a:xfrm rot="1698627">
              <a:off x="1310371" y="94420"/>
              <a:ext cx="90892" cy="390235"/>
            </a:xfrm>
            <a:custGeom>
              <a:avLst/>
              <a:gdLst/>
              <a:ahLst/>
              <a:cxnLst>
                <a:cxn ang="0">
                  <a:pos x="wd2" y="hd2"/>
                </a:cxn>
                <a:cxn ang="5400000">
                  <a:pos x="wd2" y="hd2"/>
                </a:cxn>
                <a:cxn ang="10800000">
                  <a:pos x="wd2" y="hd2"/>
                </a:cxn>
                <a:cxn ang="16200000">
                  <a:pos x="wd2" y="hd2"/>
                </a:cxn>
              </a:cxnLst>
              <a:rect l="0" t="0" r="r" b="b"/>
              <a:pathLst>
                <a:path w="21600" h="21600" extrusionOk="0">
                  <a:moveTo>
                    <a:pt x="21404" y="0"/>
                  </a:moveTo>
                  <a:cubicBezTo>
                    <a:pt x="20216" y="692"/>
                    <a:pt x="18826" y="1431"/>
                    <a:pt x="17638" y="2123"/>
                  </a:cubicBezTo>
                  <a:lnTo>
                    <a:pt x="13277" y="4800"/>
                  </a:lnTo>
                  <a:cubicBezTo>
                    <a:pt x="11691" y="5677"/>
                    <a:pt x="10307" y="6600"/>
                    <a:pt x="9517" y="7523"/>
                  </a:cubicBezTo>
                  <a:cubicBezTo>
                    <a:pt x="8525" y="8446"/>
                    <a:pt x="7729" y="9369"/>
                    <a:pt x="7337" y="10339"/>
                  </a:cubicBezTo>
                  <a:cubicBezTo>
                    <a:pt x="6345" y="12184"/>
                    <a:pt x="4758" y="14030"/>
                    <a:pt x="3570" y="15923"/>
                  </a:cubicBezTo>
                  <a:cubicBezTo>
                    <a:pt x="2382" y="17769"/>
                    <a:pt x="992" y="19662"/>
                    <a:pt x="0" y="21600"/>
                  </a:cubicBezTo>
                  <a:cubicBezTo>
                    <a:pt x="1788" y="19753"/>
                    <a:pt x="3368" y="17814"/>
                    <a:pt x="4562" y="15969"/>
                  </a:cubicBezTo>
                  <a:cubicBezTo>
                    <a:pt x="5947" y="14123"/>
                    <a:pt x="7337" y="12230"/>
                    <a:pt x="8721" y="10384"/>
                  </a:cubicBezTo>
                  <a:cubicBezTo>
                    <a:pt x="9517" y="9461"/>
                    <a:pt x="9909" y="8538"/>
                    <a:pt x="10901" y="7616"/>
                  </a:cubicBezTo>
                  <a:cubicBezTo>
                    <a:pt x="11893" y="6691"/>
                    <a:pt x="13277" y="5815"/>
                    <a:pt x="14465" y="4891"/>
                  </a:cubicBezTo>
                  <a:lnTo>
                    <a:pt x="18434" y="2215"/>
                  </a:lnTo>
                  <a:cubicBezTo>
                    <a:pt x="19420" y="1431"/>
                    <a:pt x="20412" y="7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2" name="Google Shape;10908;p60"/>
            <p:cNvSpPr/>
            <p:nvPr/>
          </p:nvSpPr>
          <p:spPr>
            <a:xfrm rot="1698627">
              <a:off x="1314436" y="129295"/>
              <a:ext cx="108414" cy="3977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274" y="1268"/>
                  </a:lnTo>
                  <a:lnTo>
                    <a:pt x="17277" y="2581"/>
                  </a:lnTo>
                  <a:lnTo>
                    <a:pt x="15454" y="3849"/>
                  </a:lnTo>
                  <a:lnTo>
                    <a:pt x="13626" y="5163"/>
                  </a:lnTo>
                  <a:cubicBezTo>
                    <a:pt x="11301" y="6883"/>
                    <a:pt x="9139" y="8695"/>
                    <a:pt x="7311" y="10506"/>
                  </a:cubicBezTo>
                  <a:cubicBezTo>
                    <a:pt x="5648" y="12317"/>
                    <a:pt x="3989" y="14219"/>
                    <a:pt x="2824" y="16030"/>
                  </a:cubicBezTo>
                  <a:cubicBezTo>
                    <a:pt x="1499" y="17887"/>
                    <a:pt x="667" y="19744"/>
                    <a:pt x="0" y="21600"/>
                  </a:cubicBezTo>
                  <a:cubicBezTo>
                    <a:pt x="1165" y="19744"/>
                    <a:pt x="2161" y="17932"/>
                    <a:pt x="3656" y="16076"/>
                  </a:cubicBezTo>
                  <a:cubicBezTo>
                    <a:pt x="4985" y="14264"/>
                    <a:pt x="6480" y="12408"/>
                    <a:pt x="8307" y="10597"/>
                  </a:cubicBezTo>
                  <a:cubicBezTo>
                    <a:pt x="9971" y="8785"/>
                    <a:pt x="12127" y="6974"/>
                    <a:pt x="14453" y="5208"/>
                  </a:cubicBezTo>
                  <a:lnTo>
                    <a:pt x="16117" y="3895"/>
                  </a:lnTo>
                  <a:lnTo>
                    <a:pt x="17944" y="2581"/>
                  </a:lnTo>
                  <a:lnTo>
                    <a:pt x="19772" y="1268"/>
                  </a:ln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3" name="Google Shape;10909;p60"/>
            <p:cNvSpPr/>
            <p:nvPr/>
          </p:nvSpPr>
          <p:spPr>
            <a:xfrm rot="1698627">
              <a:off x="1240145" y="1762478"/>
              <a:ext cx="596190" cy="4102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76" y="1098"/>
                    <a:pt x="17612" y="2502"/>
                    <a:pt x="15710" y="4083"/>
                  </a:cubicBezTo>
                  <a:cubicBezTo>
                    <a:pt x="14773" y="4829"/>
                    <a:pt x="13836" y="5708"/>
                    <a:pt x="12930" y="6673"/>
                  </a:cubicBezTo>
                  <a:cubicBezTo>
                    <a:pt x="12476" y="7112"/>
                    <a:pt x="12024" y="7595"/>
                    <a:pt x="11571" y="8078"/>
                  </a:cubicBezTo>
                  <a:cubicBezTo>
                    <a:pt x="11329" y="8298"/>
                    <a:pt x="11117" y="8561"/>
                    <a:pt x="10906" y="8868"/>
                  </a:cubicBezTo>
                  <a:cubicBezTo>
                    <a:pt x="10694" y="9131"/>
                    <a:pt x="10452" y="9351"/>
                    <a:pt x="10271" y="9614"/>
                  </a:cubicBezTo>
                  <a:cubicBezTo>
                    <a:pt x="9848" y="10185"/>
                    <a:pt x="9486" y="10712"/>
                    <a:pt x="9063" y="11283"/>
                  </a:cubicBezTo>
                  <a:cubicBezTo>
                    <a:pt x="8701" y="11809"/>
                    <a:pt x="8278" y="12381"/>
                    <a:pt x="7855" y="12907"/>
                  </a:cubicBezTo>
                  <a:cubicBezTo>
                    <a:pt x="7069" y="14005"/>
                    <a:pt x="6193" y="15059"/>
                    <a:pt x="5377" y="16025"/>
                  </a:cubicBezTo>
                  <a:cubicBezTo>
                    <a:pt x="3655" y="18044"/>
                    <a:pt x="1843" y="19888"/>
                    <a:pt x="0" y="21600"/>
                  </a:cubicBezTo>
                  <a:cubicBezTo>
                    <a:pt x="1934" y="19976"/>
                    <a:pt x="3746" y="18219"/>
                    <a:pt x="5467" y="16200"/>
                  </a:cubicBezTo>
                  <a:cubicBezTo>
                    <a:pt x="6344" y="15191"/>
                    <a:pt x="7190" y="14181"/>
                    <a:pt x="8005" y="13127"/>
                  </a:cubicBezTo>
                  <a:cubicBezTo>
                    <a:pt x="8851" y="12073"/>
                    <a:pt x="9606" y="10888"/>
                    <a:pt x="10422" y="9834"/>
                  </a:cubicBezTo>
                  <a:cubicBezTo>
                    <a:pt x="10603" y="9571"/>
                    <a:pt x="10845" y="9351"/>
                    <a:pt x="11057" y="9044"/>
                  </a:cubicBezTo>
                  <a:cubicBezTo>
                    <a:pt x="11298" y="8781"/>
                    <a:pt x="11480" y="8561"/>
                    <a:pt x="11721" y="8298"/>
                  </a:cubicBezTo>
                  <a:cubicBezTo>
                    <a:pt x="12175" y="7815"/>
                    <a:pt x="12567" y="7375"/>
                    <a:pt x="13021" y="6849"/>
                  </a:cubicBezTo>
                  <a:cubicBezTo>
                    <a:pt x="13926" y="5926"/>
                    <a:pt x="14833" y="5093"/>
                    <a:pt x="15800" y="4302"/>
                  </a:cubicBezTo>
                  <a:cubicBezTo>
                    <a:pt x="16737" y="3468"/>
                    <a:pt x="17673" y="2678"/>
                    <a:pt x="18700" y="1975"/>
                  </a:cubicBezTo>
                  <a:cubicBezTo>
                    <a:pt x="19637" y="1273"/>
                    <a:pt x="20634" y="61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4" name="Google Shape;10910;p60"/>
            <p:cNvSpPr/>
            <p:nvPr/>
          </p:nvSpPr>
          <p:spPr>
            <a:xfrm rot="1698627">
              <a:off x="918716" y="2417646"/>
              <a:ext cx="108415" cy="135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4" y="1335"/>
                    <a:pt x="19603" y="2534"/>
                    <a:pt x="18109" y="3465"/>
                  </a:cubicBezTo>
                  <a:cubicBezTo>
                    <a:pt x="16779" y="4669"/>
                    <a:pt x="15449" y="5600"/>
                    <a:pt x="13955" y="6535"/>
                  </a:cubicBezTo>
                  <a:cubicBezTo>
                    <a:pt x="10967" y="8534"/>
                    <a:pt x="7974" y="10268"/>
                    <a:pt x="5483" y="12535"/>
                  </a:cubicBezTo>
                  <a:cubicBezTo>
                    <a:pt x="4154" y="13602"/>
                    <a:pt x="2993" y="14933"/>
                    <a:pt x="2161" y="16268"/>
                  </a:cubicBezTo>
                  <a:cubicBezTo>
                    <a:pt x="1330" y="17599"/>
                    <a:pt x="667" y="19202"/>
                    <a:pt x="0" y="20665"/>
                  </a:cubicBezTo>
                  <a:lnTo>
                    <a:pt x="667" y="21600"/>
                  </a:lnTo>
                  <a:cubicBezTo>
                    <a:pt x="667" y="21468"/>
                    <a:pt x="832" y="21200"/>
                    <a:pt x="832" y="20932"/>
                  </a:cubicBezTo>
                  <a:cubicBezTo>
                    <a:pt x="1828" y="18135"/>
                    <a:pt x="3820" y="15469"/>
                    <a:pt x="6315" y="13334"/>
                  </a:cubicBezTo>
                  <a:cubicBezTo>
                    <a:pt x="8805" y="11200"/>
                    <a:pt x="11629" y="9333"/>
                    <a:pt x="14622" y="7199"/>
                  </a:cubicBezTo>
                  <a:cubicBezTo>
                    <a:pt x="15783" y="6000"/>
                    <a:pt x="17277" y="4932"/>
                    <a:pt x="18442" y="3865"/>
                  </a:cubicBezTo>
                  <a:cubicBezTo>
                    <a:pt x="19772" y="2666"/>
                    <a:pt x="20768" y="133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5" name="Google Shape;10911;p60"/>
            <p:cNvSpPr/>
            <p:nvPr/>
          </p:nvSpPr>
          <p:spPr>
            <a:xfrm rot="1698627">
              <a:off x="964808" y="2480185"/>
              <a:ext cx="51405" cy="149261"/>
            </a:xfrm>
            <a:custGeom>
              <a:avLst/>
              <a:gdLst/>
              <a:ahLst/>
              <a:cxnLst>
                <a:cxn ang="0">
                  <a:pos x="wd2" y="hd2"/>
                </a:cxn>
                <a:cxn ang="5400000">
                  <a:pos x="wd2" y="hd2"/>
                </a:cxn>
                <a:cxn ang="10800000">
                  <a:pos x="wd2" y="hd2"/>
                </a:cxn>
                <a:cxn ang="16200000">
                  <a:pos x="wd2" y="hd2"/>
                </a:cxn>
              </a:cxnLst>
              <a:rect l="0" t="0" r="r" b="b"/>
              <a:pathLst>
                <a:path w="21141" h="21600" extrusionOk="0">
                  <a:moveTo>
                    <a:pt x="21141" y="0"/>
                  </a:moveTo>
                  <a:cubicBezTo>
                    <a:pt x="18057" y="2051"/>
                    <a:pt x="13944" y="3617"/>
                    <a:pt x="9483" y="5307"/>
                  </a:cubicBezTo>
                  <a:cubicBezTo>
                    <a:pt x="7087" y="6153"/>
                    <a:pt x="4681" y="7119"/>
                    <a:pt x="3653" y="8085"/>
                  </a:cubicBezTo>
                  <a:cubicBezTo>
                    <a:pt x="1936" y="9170"/>
                    <a:pt x="908" y="10375"/>
                    <a:pt x="569" y="11464"/>
                  </a:cubicBezTo>
                  <a:cubicBezTo>
                    <a:pt x="-459" y="13754"/>
                    <a:pt x="220" y="15928"/>
                    <a:pt x="220" y="18221"/>
                  </a:cubicBezTo>
                  <a:lnTo>
                    <a:pt x="220" y="21358"/>
                  </a:lnTo>
                  <a:cubicBezTo>
                    <a:pt x="569" y="21358"/>
                    <a:pt x="908" y="21358"/>
                    <a:pt x="1258" y="21600"/>
                  </a:cubicBezTo>
                  <a:lnTo>
                    <a:pt x="1936" y="18221"/>
                  </a:lnTo>
                  <a:cubicBezTo>
                    <a:pt x="2286" y="17132"/>
                    <a:pt x="2286" y="15928"/>
                    <a:pt x="2286" y="14962"/>
                  </a:cubicBezTo>
                  <a:cubicBezTo>
                    <a:pt x="2286" y="13877"/>
                    <a:pt x="2286" y="12668"/>
                    <a:pt x="2965" y="11583"/>
                  </a:cubicBezTo>
                  <a:cubicBezTo>
                    <a:pt x="3653" y="9290"/>
                    <a:pt x="7087" y="7481"/>
                    <a:pt x="10860" y="5672"/>
                  </a:cubicBezTo>
                  <a:cubicBezTo>
                    <a:pt x="12916" y="4826"/>
                    <a:pt x="14623" y="3860"/>
                    <a:pt x="16689" y="3017"/>
                  </a:cubicBezTo>
                  <a:cubicBezTo>
                    <a:pt x="18396" y="2051"/>
                    <a:pt x="20113" y="1085"/>
                    <a:pt x="211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6" name="Google Shape;10912;p60"/>
            <p:cNvSpPr/>
            <p:nvPr/>
          </p:nvSpPr>
          <p:spPr>
            <a:xfrm rot="1698627">
              <a:off x="1179384" y="2151513"/>
              <a:ext cx="555343" cy="283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6" y="444"/>
                    <a:pt x="20238" y="825"/>
                    <a:pt x="19589" y="1333"/>
                  </a:cubicBezTo>
                  <a:cubicBezTo>
                    <a:pt x="18551" y="2032"/>
                    <a:pt x="17579" y="2794"/>
                    <a:pt x="16671" y="3748"/>
                  </a:cubicBezTo>
                  <a:cubicBezTo>
                    <a:pt x="15697" y="4638"/>
                    <a:pt x="14757" y="5653"/>
                    <a:pt x="13849" y="6733"/>
                  </a:cubicBezTo>
                  <a:cubicBezTo>
                    <a:pt x="12941" y="7750"/>
                    <a:pt x="12065" y="8957"/>
                    <a:pt x="11189" y="10037"/>
                  </a:cubicBezTo>
                  <a:cubicBezTo>
                    <a:pt x="10281" y="11180"/>
                    <a:pt x="9406" y="12325"/>
                    <a:pt x="8498" y="13277"/>
                  </a:cubicBezTo>
                  <a:cubicBezTo>
                    <a:pt x="7556" y="14357"/>
                    <a:pt x="6616" y="15121"/>
                    <a:pt x="5611" y="15945"/>
                  </a:cubicBezTo>
                  <a:cubicBezTo>
                    <a:pt x="4671" y="16709"/>
                    <a:pt x="3632" y="17534"/>
                    <a:pt x="2692" y="18360"/>
                  </a:cubicBezTo>
                  <a:cubicBezTo>
                    <a:pt x="1751" y="19250"/>
                    <a:pt x="811" y="20267"/>
                    <a:pt x="0" y="21600"/>
                  </a:cubicBezTo>
                  <a:cubicBezTo>
                    <a:pt x="843" y="20457"/>
                    <a:pt x="1784" y="19377"/>
                    <a:pt x="2756" y="18614"/>
                  </a:cubicBezTo>
                  <a:cubicBezTo>
                    <a:pt x="3730" y="17724"/>
                    <a:pt x="4703" y="17025"/>
                    <a:pt x="5708" y="16326"/>
                  </a:cubicBezTo>
                  <a:cubicBezTo>
                    <a:pt x="6681" y="15564"/>
                    <a:pt x="7687" y="14738"/>
                    <a:pt x="8627" y="13658"/>
                  </a:cubicBezTo>
                  <a:cubicBezTo>
                    <a:pt x="9567" y="12643"/>
                    <a:pt x="10443" y="11563"/>
                    <a:pt x="11351" y="10418"/>
                  </a:cubicBezTo>
                  <a:cubicBezTo>
                    <a:pt x="12227" y="9211"/>
                    <a:pt x="13102" y="8131"/>
                    <a:pt x="14010" y="6988"/>
                  </a:cubicBezTo>
                  <a:cubicBezTo>
                    <a:pt x="14919" y="5971"/>
                    <a:pt x="15860" y="4954"/>
                    <a:pt x="16833" y="4002"/>
                  </a:cubicBezTo>
                  <a:cubicBezTo>
                    <a:pt x="18357" y="2478"/>
                    <a:pt x="19978" y="1206"/>
                    <a:pt x="21600" y="12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7" name="Google Shape;10913;p60"/>
            <p:cNvSpPr/>
            <p:nvPr/>
          </p:nvSpPr>
          <p:spPr>
            <a:xfrm rot="1698627">
              <a:off x="1221780" y="1839635"/>
              <a:ext cx="608713" cy="4010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54" y="494"/>
                    <a:pt x="19766" y="1077"/>
                    <a:pt x="18878" y="1751"/>
                  </a:cubicBezTo>
                  <a:cubicBezTo>
                    <a:pt x="17872" y="2470"/>
                    <a:pt x="16955" y="3322"/>
                    <a:pt x="16037" y="4220"/>
                  </a:cubicBezTo>
                  <a:cubicBezTo>
                    <a:pt x="15091" y="5120"/>
                    <a:pt x="14203" y="6106"/>
                    <a:pt x="13375" y="7185"/>
                  </a:cubicBezTo>
                  <a:cubicBezTo>
                    <a:pt x="12516" y="8263"/>
                    <a:pt x="11747" y="9430"/>
                    <a:pt x="10889" y="10463"/>
                  </a:cubicBezTo>
                  <a:cubicBezTo>
                    <a:pt x="9173" y="12574"/>
                    <a:pt x="7368" y="14369"/>
                    <a:pt x="5533" y="16167"/>
                  </a:cubicBezTo>
                  <a:lnTo>
                    <a:pt x="2752" y="18860"/>
                  </a:lnTo>
                  <a:lnTo>
                    <a:pt x="0" y="21600"/>
                  </a:lnTo>
                  <a:cubicBezTo>
                    <a:pt x="1894" y="19893"/>
                    <a:pt x="3758" y="18142"/>
                    <a:pt x="5622" y="16390"/>
                  </a:cubicBezTo>
                  <a:cubicBezTo>
                    <a:pt x="7487" y="14639"/>
                    <a:pt x="9321" y="12798"/>
                    <a:pt x="11067" y="10732"/>
                  </a:cubicBezTo>
                  <a:cubicBezTo>
                    <a:pt x="11924" y="9655"/>
                    <a:pt x="12694" y="8487"/>
                    <a:pt x="13552" y="7410"/>
                  </a:cubicBezTo>
                  <a:cubicBezTo>
                    <a:pt x="14410" y="6331"/>
                    <a:pt x="15238" y="5343"/>
                    <a:pt x="16186" y="4445"/>
                  </a:cubicBezTo>
                  <a:cubicBezTo>
                    <a:pt x="17872" y="2694"/>
                    <a:pt x="19736" y="12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8" name="Google Shape;10914;p60"/>
            <p:cNvSpPr/>
            <p:nvPr/>
          </p:nvSpPr>
          <p:spPr>
            <a:xfrm rot="1698627">
              <a:off x="1240912" y="1697173"/>
              <a:ext cx="602039" cy="409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0" y="132"/>
                    <a:pt x="21240" y="220"/>
                    <a:pt x="21091" y="396"/>
                  </a:cubicBezTo>
                  <a:cubicBezTo>
                    <a:pt x="20552" y="791"/>
                    <a:pt x="20074" y="1100"/>
                    <a:pt x="19535" y="1539"/>
                  </a:cubicBezTo>
                  <a:cubicBezTo>
                    <a:pt x="18488" y="2419"/>
                    <a:pt x="17531" y="3255"/>
                    <a:pt x="16543" y="4135"/>
                  </a:cubicBezTo>
                  <a:cubicBezTo>
                    <a:pt x="14599" y="5895"/>
                    <a:pt x="12744" y="7743"/>
                    <a:pt x="10800" y="9591"/>
                  </a:cubicBezTo>
                  <a:lnTo>
                    <a:pt x="7958" y="12318"/>
                  </a:lnTo>
                  <a:lnTo>
                    <a:pt x="6521" y="13682"/>
                  </a:lnTo>
                  <a:cubicBezTo>
                    <a:pt x="6043" y="14121"/>
                    <a:pt x="5564" y="14650"/>
                    <a:pt x="5116" y="15089"/>
                  </a:cubicBezTo>
                  <a:cubicBezTo>
                    <a:pt x="4666" y="15573"/>
                    <a:pt x="4218" y="16102"/>
                    <a:pt x="3799" y="16673"/>
                  </a:cubicBezTo>
                  <a:cubicBezTo>
                    <a:pt x="3380" y="17289"/>
                    <a:pt x="3022" y="17861"/>
                    <a:pt x="2572" y="18389"/>
                  </a:cubicBezTo>
                  <a:cubicBezTo>
                    <a:pt x="1705" y="19489"/>
                    <a:pt x="778" y="20457"/>
                    <a:pt x="0" y="21600"/>
                  </a:cubicBezTo>
                  <a:cubicBezTo>
                    <a:pt x="838" y="20500"/>
                    <a:pt x="1795" y="19532"/>
                    <a:pt x="2632" y="18477"/>
                  </a:cubicBezTo>
                  <a:cubicBezTo>
                    <a:pt x="3081" y="17949"/>
                    <a:pt x="3500" y="17377"/>
                    <a:pt x="3918" y="16761"/>
                  </a:cubicBezTo>
                  <a:cubicBezTo>
                    <a:pt x="4337" y="16234"/>
                    <a:pt x="4787" y="15661"/>
                    <a:pt x="5235" y="15221"/>
                  </a:cubicBezTo>
                  <a:lnTo>
                    <a:pt x="10949" y="9810"/>
                  </a:lnTo>
                  <a:lnTo>
                    <a:pt x="16664" y="4311"/>
                  </a:lnTo>
                  <a:cubicBezTo>
                    <a:pt x="17650" y="3343"/>
                    <a:pt x="18578" y="2464"/>
                    <a:pt x="19596" y="1671"/>
                  </a:cubicBezTo>
                  <a:cubicBezTo>
                    <a:pt x="20074" y="1232"/>
                    <a:pt x="20582" y="836"/>
                    <a:pt x="21091" y="439"/>
                  </a:cubicBezTo>
                  <a:cubicBezTo>
                    <a:pt x="21271" y="352"/>
                    <a:pt x="21420" y="175"/>
                    <a:pt x="21600" y="44"/>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9" name="Google Shape;10915;p60"/>
            <p:cNvSpPr/>
            <p:nvPr/>
          </p:nvSpPr>
          <p:spPr>
            <a:xfrm rot="1698627">
              <a:off x="1216158" y="1930205"/>
              <a:ext cx="605363" cy="356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05" y="405"/>
                    <a:pt x="20410" y="808"/>
                    <a:pt x="19815" y="1265"/>
                  </a:cubicBezTo>
                  <a:cubicBezTo>
                    <a:pt x="18804" y="2023"/>
                    <a:pt x="17822" y="2833"/>
                    <a:pt x="16840" y="3693"/>
                  </a:cubicBezTo>
                  <a:cubicBezTo>
                    <a:pt x="14877" y="5463"/>
                    <a:pt x="12943" y="7386"/>
                    <a:pt x="11128" y="9460"/>
                  </a:cubicBezTo>
                  <a:cubicBezTo>
                    <a:pt x="9283" y="11533"/>
                    <a:pt x="7498" y="13810"/>
                    <a:pt x="5683" y="15934"/>
                  </a:cubicBezTo>
                  <a:cubicBezTo>
                    <a:pt x="4760" y="16946"/>
                    <a:pt x="3809" y="17959"/>
                    <a:pt x="2856" y="18819"/>
                  </a:cubicBezTo>
                  <a:cubicBezTo>
                    <a:pt x="1875" y="19779"/>
                    <a:pt x="922" y="20639"/>
                    <a:pt x="0" y="21600"/>
                  </a:cubicBezTo>
                  <a:cubicBezTo>
                    <a:pt x="1964" y="19880"/>
                    <a:pt x="3898" y="18110"/>
                    <a:pt x="5802" y="16086"/>
                  </a:cubicBezTo>
                  <a:cubicBezTo>
                    <a:pt x="7647" y="14013"/>
                    <a:pt x="9402" y="11736"/>
                    <a:pt x="11217" y="9712"/>
                  </a:cubicBezTo>
                  <a:cubicBezTo>
                    <a:pt x="13062" y="7639"/>
                    <a:pt x="14935" y="5716"/>
                    <a:pt x="16929" y="3946"/>
                  </a:cubicBezTo>
                  <a:cubicBezTo>
                    <a:pt x="17882" y="3086"/>
                    <a:pt x="18893" y="2276"/>
                    <a:pt x="19845" y="1416"/>
                  </a:cubicBezTo>
                  <a:cubicBezTo>
                    <a:pt x="20440" y="910"/>
                    <a:pt x="21005" y="505"/>
                    <a:pt x="21600" y="50"/>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0" name="Google Shape;10916;p60"/>
            <p:cNvSpPr/>
            <p:nvPr/>
          </p:nvSpPr>
          <p:spPr>
            <a:xfrm rot="1698627">
              <a:off x="1318648" y="542915"/>
              <a:ext cx="396910" cy="429432"/>
            </a:xfrm>
            <a:custGeom>
              <a:avLst/>
              <a:gdLst/>
              <a:ahLst/>
              <a:cxnLst>
                <a:cxn ang="0">
                  <a:pos x="wd2" y="hd2"/>
                </a:cxn>
                <a:cxn ang="5400000">
                  <a:pos x="wd2" y="hd2"/>
                </a:cxn>
                <a:cxn ang="10800000">
                  <a:pos x="wd2" y="hd2"/>
                </a:cxn>
                <a:cxn ang="16200000">
                  <a:pos x="wd2" y="hd2"/>
                </a:cxn>
              </a:cxnLst>
              <a:rect l="0" t="0" r="r" b="b"/>
              <a:pathLst>
                <a:path w="21600" h="21600" extrusionOk="0">
                  <a:moveTo>
                    <a:pt x="21464" y="0"/>
                  </a:moveTo>
                  <a:lnTo>
                    <a:pt x="20283" y="629"/>
                  </a:lnTo>
                  <a:cubicBezTo>
                    <a:pt x="19059" y="1300"/>
                    <a:pt x="17788" y="2097"/>
                    <a:pt x="16607" y="2894"/>
                  </a:cubicBezTo>
                  <a:cubicBezTo>
                    <a:pt x="14249" y="4487"/>
                    <a:pt x="11888" y="6249"/>
                    <a:pt x="9619" y="7969"/>
                  </a:cubicBezTo>
                  <a:cubicBezTo>
                    <a:pt x="9075" y="8431"/>
                    <a:pt x="8486" y="8892"/>
                    <a:pt x="8032" y="9395"/>
                  </a:cubicBezTo>
                  <a:cubicBezTo>
                    <a:pt x="7532" y="9898"/>
                    <a:pt x="7078" y="10444"/>
                    <a:pt x="6625" y="10946"/>
                  </a:cubicBezTo>
                  <a:cubicBezTo>
                    <a:pt x="6171" y="11492"/>
                    <a:pt x="5763" y="12037"/>
                    <a:pt x="5310" y="12624"/>
                  </a:cubicBezTo>
                  <a:cubicBezTo>
                    <a:pt x="4855" y="13211"/>
                    <a:pt x="4447" y="13715"/>
                    <a:pt x="3993" y="14302"/>
                  </a:cubicBezTo>
                  <a:cubicBezTo>
                    <a:pt x="2359" y="16608"/>
                    <a:pt x="1043" y="19041"/>
                    <a:pt x="0" y="21600"/>
                  </a:cubicBezTo>
                  <a:cubicBezTo>
                    <a:pt x="1135" y="19083"/>
                    <a:pt x="2541" y="16651"/>
                    <a:pt x="4175" y="14428"/>
                  </a:cubicBezTo>
                  <a:cubicBezTo>
                    <a:pt x="4583" y="13841"/>
                    <a:pt x="5036" y="13295"/>
                    <a:pt x="5490" y="12751"/>
                  </a:cubicBezTo>
                  <a:cubicBezTo>
                    <a:pt x="5945" y="12205"/>
                    <a:pt x="6353" y="11618"/>
                    <a:pt x="6806" y="11115"/>
                  </a:cubicBezTo>
                  <a:cubicBezTo>
                    <a:pt x="7260" y="10569"/>
                    <a:pt x="7713" y="10066"/>
                    <a:pt x="8213" y="9521"/>
                  </a:cubicBezTo>
                  <a:cubicBezTo>
                    <a:pt x="8712" y="9018"/>
                    <a:pt x="9211" y="8598"/>
                    <a:pt x="9801" y="8136"/>
                  </a:cubicBezTo>
                  <a:cubicBezTo>
                    <a:pt x="12071" y="6375"/>
                    <a:pt x="14340" y="4656"/>
                    <a:pt x="16699" y="3020"/>
                  </a:cubicBezTo>
                  <a:cubicBezTo>
                    <a:pt x="17924" y="2182"/>
                    <a:pt x="19104" y="1467"/>
                    <a:pt x="20329" y="713"/>
                  </a:cubicBezTo>
                  <a:cubicBezTo>
                    <a:pt x="20738" y="461"/>
                    <a:pt x="21146" y="251"/>
                    <a:pt x="21600" y="41"/>
                  </a:cubicBezTo>
                  <a:cubicBezTo>
                    <a:pt x="21554" y="41"/>
                    <a:pt x="21554" y="0"/>
                    <a:pt x="2146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1" name="Google Shape;10917;p60"/>
            <p:cNvSpPr/>
            <p:nvPr/>
          </p:nvSpPr>
          <p:spPr>
            <a:xfrm rot="1698627">
              <a:off x="1607598" y="511047"/>
              <a:ext cx="86717" cy="70044"/>
            </a:xfrm>
            <a:custGeom>
              <a:avLst/>
              <a:gdLst/>
              <a:ahLst/>
              <a:cxnLst>
                <a:cxn ang="0">
                  <a:pos x="wd2" y="hd2"/>
                </a:cxn>
                <a:cxn ang="5400000">
                  <a:pos x="wd2" y="hd2"/>
                </a:cxn>
                <a:cxn ang="10800000">
                  <a:pos x="wd2" y="hd2"/>
                </a:cxn>
                <a:cxn ang="16200000">
                  <a:pos x="wd2" y="hd2"/>
                </a:cxn>
              </a:cxnLst>
              <a:rect l="0" t="0" r="r" b="b"/>
              <a:pathLst>
                <a:path w="21600" h="21600" extrusionOk="0">
                  <a:moveTo>
                    <a:pt x="21183" y="0"/>
                  </a:moveTo>
                  <a:cubicBezTo>
                    <a:pt x="15573" y="4371"/>
                    <a:pt x="10174" y="9258"/>
                    <a:pt x="4981" y="14400"/>
                  </a:cubicBezTo>
                  <a:cubicBezTo>
                    <a:pt x="4153" y="15171"/>
                    <a:pt x="3736" y="15687"/>
                    <a:pt x="3113" y="16458"/>
                  </a:cubicBezTo>
                  <a:cubicBezTo>
                    <a:pt x="2073" y="18000"/>
                    <a:pt x="1034" y="20058"/>
                    <a:pt x="0" y="21600"/>
                  </a:cubicBezTo>
                  <a:cubicBezTo>
                    <a:pt x="1868" y="19542"/>
                    <a:pt x="3736" y="17746"/>
                    <a:pt x="5816" y="15687"/>
                  </a:cubicBezTo>
                  <a:cubicBezTo>
                    <a:pt x="10174" y="11316"/>
                    <a:pt x="14950" y="6946"/>
                    <a:pt x="19732" y="2575"/>
                  </a:cubicBezTo>
                  <a:lnTo>
                    <a:pt x="21600" y="516"/>
                  </a:lnTo>
                  <a:cubicBezTo>
                    <a:pt x="21600" y="254"/>
                    <a:pt x="21388" y="254"/>
                    <a:pt x="21183"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2" name="Google Shape;10918;p60"/>
            <p:cNvSpPr/>
            <p:nvPr/>
          </p:nvSpPr>
          <p:spPr>
            <a:xfrm rot="1698627">
              <a:off x="1298647" y="304606"/>
              <a:ext cx="258475" cy="333542"/>
            </a:xfrm>
            <a:custGeom>
              <a:avLst/>
              <a:gdLst/>
              <a:ahLst/>
              <a:cxnLst>
                <a:cxn ang="0">
                  <a:pos x="wd2" y="hd2"/>
                </a:cxn>
                <a:cxn ang="5400000">
                  <a:pos x="wd2" y="hd2"/>
                </a:cxn>
                <a:cxn ang="10800000">
                  <a:pos x="wd2" y="hd2"/>
                </a:cxn>
                <a:cxn ang="16200000">
                  <a:pos x="wd2" y="hd2"/>
                </a:cxn>
              </a:cxnLst>
              <a:rect l="0" t="0" r="r" b="b"/>
              <a:pathLst>
                <a:path w="21600" h="21600" extrusionOk="0">
                  <a:moveTo>
                    <a:pt x="21462" y="0"/>
                  </a:moveTo>
                  <a:cubicBezTo>
                    <a:pt x="20973" y="215"/>
                    <a:pt x="20556" y="486"/>
                    <a:pt x="20138" y="701"/>
                  </a:cubicBezTo>
                  <a:cubicBezTo>
                    <a:pt x="18813" y="1404"/>
                    <a:pt x="17420" y="2106"/>
                    <a:pt x="16096" y="2916"/>
                  </a:cubicBezTo>
                  <a:cubicBezTo>
                    <a:pt x="14771" y="3671"/>
                    <a:pt x="13518" y="4481"/>
                    <a:pt x="12262" y="5345"/>
                  </a:cubicBezTo>
                  <a:cubicBezTo>
                    <a:pt x="11078" y="6155"/>
                    <a:pt x="9964" y="7073"/>
                    <a:pt x="9058" y="8154"/>
                  </a:cubicBezTo>
                  <a:cubicBezTo>
                    <a:pt x="8222" y="9234"/>
                    <a:pt x="7524" y="10422"/>
                    <a:pt x="6689" y="11502"/>
                  </a:cubicBezTo>
                  <a:cubicBezTo>
                    <a:pt x="5922" y="12582"/>
                    <a:pt x="5156" y="13715"/>
                    <a:pt x="4458" y="14849"/>
                  </a:cubicBezTo>
                  <a:cubicBezTo>
                    <a:pt x="2996" y="17064"/>
                    <a:pt x="1393" y="19332"/>
                    <a:pt x="0" y="21600"/>
                  </a:cubicBezTo>
                  <a:cubicBezTo>
                    <a:pt x="1671" y="19439"/>
                    <a:pt x="3204" y="17226"/>
                    <a:pt x="4807" y="15011"/>
                  </a:cubicBezTo>
                  <a:cubicBezTo>
                    <a:pt x="5573" y="13932"/>
                    <a:pt x="6340" y="12743"/>
                    <a:pt x="7107" y="11664"/>
                  </a:cubicBezTo>
                  <a:cubicBezTo>
                    <a:pt x="7942" y="10584"/>
                    <a:pt x="8709" y="9449"/>
                    <a:pt x="9547" y="8369"/>
                  </a:cubicBezTo>
                  <a:cubicBezTo>
                    <a:pt x="11218" y="6210"/>
                    <a:pt x="13936" y="4643"/>
                    <a:pt x="16375" y="3131"/>
                  </a:cubicBezTo>
                  <a:cubicBezTo>
                    <a:pt x="17698" y="2321"/>
                    <a:pt x="18882" y="1565"/>
                    <a:pt x="20278" y="809"/>
                  </a:cubicBezTo>
                  <a:cubicBezTo>
                    <a:pt x="20695" y="539"/>
                    <a:pt x="21182" y="324"/>
                    <a:pt x="21600" y="53"/>
                  </a:cubicBezTo>
                  <a:cubicBezTo>
                    <a:pt x="21531" y="53"/>
                    <a:pt x="21531" y="0"/>
                    <a:pt x="214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3" name="Google Shape;10919;p60"/>
            <p:cNvSpPr/>
            <p:nvPr/>
          </p:nvSpPr>
          <p:spPr>
            <a:xfrm rot="1698627">
              <a:off x="1333342" y="812794"/>
              <a:ext cx="418583" cy="491125"/>
            </a:xfrm>
            <a:custGeom>
              <a:avLst/>
              <a:gdLst/>
              <a:ahLst/>
              <a:cxnLst>
                <a:cxn ang="0">
                  <a:pos x="wd2" y="hd2"/>
                </a:cxn>
                <a:cxn ang="5400000">
                  <a:pos x="wd2" y="hd2"/>
                </a:cxn>
                <a:cxn ang="10800000">
                  <a:pos x="wd2" y="hd2"/>
                </a:cxn>
                <a:cxn ang="16200000">
                  <a:pos x="wd2" y="hd2"/>
                </a:cxn>
              </a:cxnLst>
              <a:rect l="0" t="0" r="r" b="b"/>
              <a:pathLst>
                <a:path w="21600" h="21600" extrusionOk="0">
                  <a:moveTo>
                    <a:pt x="21557" y="0"/>
                  </a:moveTo>
                  <a:cubicBezTo>
                    <a:pt x="20826" y="330"/>
                    <a:pt x="20051" y="660"/>
                    <a:pt x="19319" y="1027"/>
                  </a:cubicBezTo>
                  <a:cubicBezTo>
                    <a:pt x="18674" y="1320"/>
                    <a:pt x="18028" y="1650"/>
                    <a:pt x="17383" y="2017"/>
                  </a:cubicBezTo>
                  <a:lnTo>
                    <a:pt x="15533" y="3154"/>
                  </a:lnTo>
                  <a:cubicBezTo>
                    <a:pt x="14887" y="3520"/>
                    <a:pt x="14285" y="3961"/>
                    <a:pt x="13726" y="4327"/>
                  </a:cubicBezTo>
                  <a:cubicBezTo>
                    <a:pt x="13124" y="4731"/>
                    <a:pt x="12521" y="5098"/>
                    <a:pt x="11919" y="5501"/>
                  </a:cubicBezTo>
                  <a:cubicBezTo>
                    <a:pt x="10757" y="6307"/>
                    <a:pt x="9638" y="7152"/>
                    <a:pt x="8563" y="8069"/>
                  </a:cubicBezTo>
                  <a:cubicBezTo>
                    <a:pt x="6454" y="9939"/>
                    <a:pt x="4733" y="12102"/>
                    <a:pt x="3313" y="14376"/>
                  </a:cubicBezTo>
                  <a:cubicBezTo>
                    <a:pt x="1936" y="16687"/>
                    <a:pt x="903" y="19107"/>
                    <a:pt x="0" y="21600"/>
                  </a:cubicBezTo>
                  <a:cubicBezTo>
                    <a:pt x="516" y="20391"/>
                    <a:pt x="1032" y="19180"/>
                    <a:pt x="1592" y="17970"/>
                  </a:cubicBezTo>
                  <a:cubicBezTo>
                    <a:pt x="2194" y="16759"/>
                    <a:pt x="2839" y="15623"/>
                    <a:pt x="3528" y="14486"/>
                  </a:cubicBezTo>
                  <a:cubicBezTo>
                    <a:pt x="4948" y="12248"/>
                    <a:pt x="6669" y="10085"/>
                    <a:pt x="8778" y="8251"/>
                  </a:cubicBezTo>
                  <a:cubicBezTo>
                    <a:pt x="10843" y="6417"/>
                    <a:pt x="13295" y="4841"/>
                    <a:pt x="15705" y="3300"/>
                  </a:cubicBezTo>
                  <a:lnTo>
                    <a:pt x="17512" y="2164"/>
                  </a:lnTo>
                  <a:cubicBezTo>
                    <a:pt x="18115" y="1796"/>
                    <a:pt x="18761" y="1430"/>
                    <a:pt x="19406" y="1101"/>
                  </a:cubicBezTo>
                  <a:cubicBezTo>
                    <a:pt x="20180" y="733"/>
                    <a:pt x="20869" y="367"/>
                    <a:pt x="21600" y="36"/>
                  </a:cubicBezTo>
                  <a:lnTo>
                    <a:pt x="21557"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4" name="Google Shape;10920;p60"/>
            <p:cNvSpPr/>
            <p:nvPr/>
          </p:nvSpPr>
          <p:spPr>
            <a:xfrm rot="1698627">
              <a:off x="976919" y="1628593"/>
              <a:ext cx="180957" cy="1650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07" y="654"/>
                    <a:pt x="18912" y="1527"/>
                    <a:pt x="17718" y="2290"/>
                  </a:cubicBezTo>
                  <a:cubicBezTo>
                    <a:pt x="16423" y="3163"/>
                    <a:pt x="15230" y="4144"/>
                    <a:pt x="13935" y="5017"/>
                  </a:cubicBezTo>
                  <a:cubicBezTo>
                    <a:pt x="11646" y="7091"/>
                    <a:pt x="9357" y="9165"/>
                    <a:pt x="7167" y="11346"/>
                  </a:cubicBezTo>
                  <a:cubicBezTo>
                    <a:pt x="4977" y="13636"/>
                    <a:pt x="2885" y="15929"/>
                    <a:pt x="1295" y="18656"/>
                  </a:cubicBezTo>
                  <a:cubicBezTo>
                    <a:pt x="797" y="19418"/>
                    <a:pt x="400" y="20184"/>
                    <a:pt x="0" y="20838"/>
                  </a:cubicBezTo>
                  <a:cubicBezTo>
                    <a:pt x="0" y="21165"/>
                    <a:pt x="200" y="21384"/>
                    <a:pt x="200" y="21600"/>
                  </a:cubicBezTo>
                  <a:cubicBezTo>
                    <a:pt x="498" y="20838"/>
                    <a:pt x="997" y="20073"/>
                    <a:pt x="1692" y="19199"/>
                  </a:cubicBezTo>
                  <a:cubicBezTo>
                    <a:pt x="3384" y="16691"/>
                    <a:pt x="5374" y="14290"/>
                    <a:pt x="7665" y="12000"/>
                  </a:cubicBezTo>
                  <a:cubicBezTo>
                    <a:pt x="9754" y="9819"/>
                    <a:pt x="11944" y="7637"/>
                    <a:pt x="14334" y="5564"/>
                  </a:cubicBezTo>
                  <a:cubicBezTo>
                    <a:pt x="16623" y="3598"/>
                    <a:pt x="19111" y="17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5" name="Google Shape;10921;p60"/>
            <p:cNvSpPr/>
            <p:nvPr/>
          </p:nvSpPr>
          <p:spPr>
            <a:xfrm rot="1698627">
              <a:off x="988268" y="1573208"/>
              <a:ext cx="160934" cy="1759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48" y="2047"/>
                    <a:pt x="17010" y="4094"/>
                    <a:pt x="14772" y="6143"/>
                  </a:cubicBezTo>
                  <a:cubicBezTo>
                    <a:pt x="12535" y="8190"/>
                    <a:pt x="10297" y="10338"/>
                    <a:pt x="7834" y="12182"/>
                  </a:cubicBezTo>
                  <a:cubicBezTo>
                    <a:pt x="6714" y="13103"/>
                    <a:pt x="5482" y="14125"/>
                    <a:pt x="4365" y="15150"/>
                  </a:cubicBezTo>
                  <a:cubicBezTo>
                    <a:pt x="3244" y="16175"/>
                    <a:pt x="2238" y="17402"/>
                    <a:pt x="1453" y="18734"/>
                  </a:cubicBezTo>
                  <a:cubicBezTo>
                    <a:pt x="1007" y="19449"/>
                    <a:pt x="560" y="20268"/>
                    <a:pt x="0" y="20983"/>
                  </a:cubicBezTo>
                  <a:cubicBezTo>
                    <a:pt x="0" y="21290"/>
                    <a:pt x="221" y="21394"/>
                    <a:pt x="221" y="21600"/>
                  </a:cubicBezTo>
                  <a:cubicBezTo>
                    <a:pt x="896" y="20575"/>
                    <a:pt x="1453" y="19857"/>
                    <a:pt x="2013" y="18936"/>
                  </a:cubicBezTo>
                  <a:cubicBezTo>
                    <a:pt x="2798" y="17709"/>
                    <a:pt x="3805" y="16684"/>
                    <a:pt x="4922" y="15662"/>
                  </a:cubicBezTo>
                  <a:cubicBezTo>
                    <a:pt x="6042" y="14637"/>
                    <a:pt x="7274" y="13717"/>
                    <a:pt x="8394" y="12796"/>
                  </a:cubicBezTo>
                  <a:cubicBezTo>
                    <a:pt x="9736" y="11876"/>
                    <a:pt x="10632" y="10749"/>
                    <a:pt x="11974" y="9724"/>
                  </a:cubicBezTo>
                  <a:cubicBezTo>
                    <a:pt x="13095" y="8700"/>
                    <a:pt x="14212" y="7678"/>
                    <a:pt x="15108" y="6551"/>
                  </a:cubicBezTo>
                  <a:cubicBezTo>
                    <a:pt x="17235" y="4400"/>
                    <a:pt x="19473" y="235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 name="Google Shape;10922;p60"/>
            <p:cNvSpPr/>
            <p:nvPr/>
          </p:nvSpPr>
          <p:spPr>
            <a:xfrm rot="1698627">
              <a:off x="942372" y="1793882"/>
              <a:ext cx="201805" cy="1684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1" y="1067"/>
                    <a:pt x="19189" y="1923"/>
                    <a:pt x="17852" y="2779"/>
                  </a:cubicBezTo>
                  <a:cubicBezTo>
                    <a:pt x="16514" y="3529"/>
                    <a:pt x="15173" y="4382"/>
                    <a:pt x="13924" y="5132"/>
                  </a:cubicBezTo>
                  <a:cubicBezTo>
                    <a:pt x="12586" y="5988"/>
                    <a:pt x="11336" y="6950"/>
                    <a:pt x="10087" y="8021"/>
                  </a:cubicBezTo>
                  <a:cubicBezTo>
                    <a:pt x="8926" y="9088"/>
                    <a:pt x="7767" y="10159"/>
                    <a:pt x="6694" y="11335"/>
                  </a:cubicBezTo>
                  <a:cubicBezTo>
                    <a:pt x="5536" y="12512"/>
                    <a:pt x="4554" y="13900"/>
                    <a:pt x="3572" y="15182"/>
                  </a:cubicBezTo>
                  <a:cubicBezTo>
                    <a:pt x="2499" y="16573"/>
                    <a:pt x="1608" y="17856"/>
                    <a:pt x="714" y="19353"/>
                  </a:cubicBezTo>
                  <a:lnTo>
                    <a:pt x="91" y="20529"/>
                  </a:lnTo>
                  <a:cubicBezTo>
                    <a:pt x="91" y="20959"/>
                    <a:pt x="0" y="21170"/>
                    <a:pt x="0" y="21600"/>
                  </a:cubicBezTo>
                  <a:cubicBezTo>
                    <a:pt x="447" y="20959"/>
                    <a:pt x="714" y="20424"/>
                    <a:pt x="1161" y="19782"/>
                  </a:cubicBezTo>
                  <a:cubicBezTo>
                    <a:pt x="3125" y="16788"/>
                    <a:pt x="4998" y="14115"/>
                    <a:pt x="7141" y="11762"/>
                  </a:cubicBezTo>
                  <a:cubicBezTo>
                    <a:pt x="9193" y="9303"/>
                    <a:pt x="11604" y="7165"/>
                    <a:pt x="14103" y="5559"/>
                  </a:cubicBezTo>
                  <a:cubicBezTo>
                    <a:pt x="15353" y="4597"/>
                    <a:pt x="16690" y="3850"/>
                    <a:pt x="18031" y="2994"/>
                  </a:cubicBezTo>
                  <a:cubicBezTo>
                    <a:pt x="19280" y="2138"/>
                    <a:pt x="20530" y="117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7" name="Google Shape;10923;p60"/>
            <p:cNvSpPr/>
            <p:nvPr/>
          </p:nvSpPr>
          <p:spPr>
            <a:xfrm rot="1698627">
              <a:off x="921684" y="1891487"/>
              <a:ext cx="189282" cy="1876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77" y="863"/>
                    <a:pt x="18745" y="1920"/>
                    <a:pt x="17412" y="3166"/>
                  </a:cubicBezTo>
                  <a:cubicBezTo>
                    <a:pt x="16174" y="4320"/>
                    <a:pt x="15033" y="5566"/>
                    <a:pt x="13892" y="6815"/>
                  </a:cubicBezTo>
                  <a:cubicBezTo>
                    <a:pt x="12654" y="8064"/>
                    <a:pt x="11513" y="9408"/>
                    <a:pt x="10181" y="10462"/>
                  </a:cubicBezTo>
                  <a:cubicBezTo>
                    <a:pt x="8849" y="11518"/>
                    <a:pt x="7611" y="12574"/>
                    <a:pt x="6279" y="13823"/>
                  </a:cubicBezTo>
                  <a:cubicBezTo>
                    <a:pt x="3900" y="15936"/>
                    <a:pt x="1712" y="18526"/>
                    <a:pt x="0" y="21119"/>
                  </a:cubicBezTo>
                  <a:cubicBezTo>
                    <a:pt x="94" y="21214"/>
                    <a:pt x="188" y="21505"/>
                    <a:pt x="285" y="21600"/>
                  </a:cubicBezTo>
                  <a:cubicBezTo>
                    <a:pt x="2094" y="18817"/>
                    <a:pt x="4282" y="16417"/>
                    <a:pt x="6755" y="14304"/>
                  </a:cubicBezTo>
                  <a:cubicBezTo>
                    <a:pt x="8087" y="13055"/>
                    <a:pt x="9325" y="11999"/>
                    <a:pt x="10657" y="10942"/>
                  </a:cubicBezTo>
                  <a:cubicBezTo>
                    <a:pt x="11990" y="9886"/>
                    <a:pt x="13131" y="8542"/>
                    <a:pt x="14369" y="7198"/>
                  </a:cubicBezTo>
                  <a:cubicBezTo>
                    <a:pt x="15510" y="5854"/>
                    <a:pt x="16651" y="4608"/>
                    <a:pt x="17795" y="3359"/>
                  </a:cubicBezTo>
                  <a:cubicBezTo>
                    <a:pt x="19030" y="2207"/>
                    <a:pt x="20268" y="9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8" name="Google Shape;10924;p60"/>
            <p:cNvSpPr/>
            <p:nvPr/>
          </p:nvSpPr>
          <p:spPr>
            <a:xfrm rot="1698627">
              <a:off x="1031623" y="1400969"/>
              <a:ext cx="136737" cy="1951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85" y="648"/>
                    <a:pt x="18966" y="1478"/>
                    <a:pt x="17781" y="2308"/>
                  </a:cubicBezTo>
                  <a:cubicBezTo>
                    <a:pt x="16727" y="3138"/>
                    <a:pt x="15543" y="4062"/>
                    <a:pt x="14358" y="4986"/>
                  </a:cubicBezTo>
                  <a:cubicBezTo>
                    <a:pt x="12249" y="6832"/>
                    <a:pt x="10275" y="8769"/>
                    <a:pt x="8431" y="10709"/>
                  </a:cubicBezTo>
                  <a:cubicBezTo>
                    <a:pt x="6587" y="12646"/>
                    <a:pt x="4608" y="14677"/>
                    <a:pt x="3029" y="16708"/>
                  </a:cubicBezTo>
                  <a:cubicBezTo>
                    <a:pt x="2105" y="17723"/>
                    <a:pt x="1315" y="18830"/>
                    <a:pt x="656" y="19846"/>
                  </a:cubicBezTo>
                  <a:cubicBezTo>
                    <a:pt x="395" y="20308"/>
                    <a:pt x="130" y="20770"/>
                    <a:pt x="0" y="21229"/>
                  </a:cubicBezTo>
                  <a:cubicBezTo>
                    <a:pt x="0" y="21323"/>
                    <a:pt x="0" y="21415"/>
                    <a:pt x="261" y="21600"/>
                  </a:cubicBezTo>
                  <a:cubicBezTo>
                    <a:pt x="261" y="21229"/>
                    <a:pt x="525" y="20676"/>
                    <a:pt x="1054" y="20031"/>
                  </a:cubicBezTo>
                  <a:cubicBezTo>
                    <a:pt x="1844" y="19016"/>
                    <a:pt x="2634" y="18000"/>
                    <a:pt x="3688" y="17076"/>
                  </a:cubicBezTo>
                  <a:lnTo>
                    <a:pt x="9220" y="11171"/>
                  </a:lnTo>
                  <a:cubicBezTo>
                    <a:pt x="11065" y="9231"/>
                    <a:pt x="13039" y="7294"/>
                    <a:pt x="15013" y="5263"/>
                  </a:cubicBezTo>
                  <a:cubicBezTo>
                    <a:pt x="16992" y="3417"/>
                    <a:pt x="19096" y="1569"/>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9" name="Google Shape;10925;p60"/>
            <p:cNvSpPr/>
            <p:nvPr/>
          </p:nvSpPr>
          <p:spPr>
            <a:xfrm rot="1698627">
              <a:off x="1001112" y="1522639"/>
              <a:ext cx="156759" cy="1826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80" y="1085"/>
                    <a:pt x="19647" y="2070"/>
                    <a:pt x="18383" y="2957"/>
                  </a:cubicBezTo>
                  <a:cubicBezTo>
                    <a:pt x="17236" y="3847"/>
                    <a:pt x="15855" y="4734"/>
                    <a:pt x="14708" y="5523"/>
                  </a:cubicBezTo>
                  <a:cubicBezTo>
                    <a:pt x="12293" y="7200"/>
                    <a:pt x="9882" y="8974"/>
                    <a:pt x="7698" y="11144"/>
                  </a:cubicBezTo>
                  <a:cubicBezTo>
                    <a:pt x="5515" y="13217"/>
                    <a:pt x="3679" y="15287"/>
                    <a:pt x="2070" y="17656"/>
                  </a:cubicBezTo>
                  <a:cubicBezTo>
                    <a:pt x="1378" y="18741"/>
                    <a:pt x="689" y="20021"/>
                    <a:pt x="0" y="21106"/>
                  </a:cubicBezTo>
                  <a:cubicBezTo>
                    <a:pt x="0" y="21207"/>
                    <a:pt x="114" y="21502"/>
                    <a:pt x="114" y="21600"/>
                  </a:cubicBezTo>
                  <a:cubicBezTo>
                    <a:pt x="920" y="20317"/>
                    <a:pt x="1722" y="19134"/>
                    <a:pt x="2642" y="17851"/>
                  </a:cubicBezTo>
                  <a:cubicBezTo>
                    <a:pt x="4250" y="15680"/>
                    <a:pt x="6090" y="13611"/>
                    <a:pt x="8274" y="11440"/>
                  </a:cubicBezTo>
                  <a:cubicBezTo>
                    <a:pt x="10340" y="9468"/>
                    <a:pt x="12638" y="7694"/>
                    <a:pt x="15052" y="5917"/>
                  </a:cubicBezTo>
                  <a:cubicBezTo>
                    <a:pt x="16199" y="5030"/>
                    <a:pt x="17463" y="4143"/>
                    <a:pt x="18614" y="3253"/>
                  </a:cubicBezTo>
                  <a:cubicBezTo>
                    <a:pt x="19764" y="2170"/>
                    <a:pt x="20797" y="128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0" name="Google Shape;10926;p60"/>
            <p:cNvSpPr/>
            <p:nvPr/>
          </p:nvSpPr>
          <p:spPr>
            <a:xfrm rot="1698627">
              <a:off x="1011358" y="1469920"/>
              <a:ext cx="147586" cy="198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48" y="999"/>
                    <a:pt x="19526" y="1815"/>
                    <a:pt x="18307" y="2634"/>
                  </a:cubicBezTo>
                  <a:cubicBezTo>
                    <a:pt x="17085" y="3357"/>
                    <a:pt x="15743" y="4176"/>
                    <a:pt x="14645" y="5082"/>
                  </a:cubicBezTo>
                  <a:cubicBezTo>
                    <a:pt x="12326" y="6897"/>
                    <a:pt x="10372" y="8804"/>
                    <a:pt x="8422" y="10801"/>
                  </a:cubicBezTo>
                  <a:cubicBezTo>
                    <a:pt x="6348" y="12706"/>
                    <a:pt x="4515" y="14703"/>
                    <a:pt x="2930" y="16882"/>
                  </a:cubicBezTo>
                  <a:cubicBezTo>
                    <a:pt x="2074" y="17881"/>
                    <a:pt x="1343" y="19059"/>
                    <a:pt x="611" y="20150"/>
                  </a:cubicBezTo>
                  <a:cubicBezTo>
                    <a:pt x="490" y="20512"/>
                    <a:pt x="121" y="20874"/>
                    <a:pt x="0" y="21238"/>
                  </a:cubicBezTo>
                  <a:cubicBezTo>
                    <a:pt x="0" y="21328"/>
                    <a:pt x="121" y="21420"/>
                    <a:pt x="121" y="21600"/>
                  </a:cubicBezTo>
                  <a:cubicBezTo>
                    <a:pt x="1222" y="19968"/>
                    <a:pt x="2320" y="18515"/>
                    <a:pt x="3538" y="17154"/>
                  </a:cubicBezTo>
                  <a:cubicBezTo>
                    <a:pt x="5126" y="15067"/>
                    <a:pt x="7200" y="13070"/>
                    <a:pt x="9033" y="11073"/>
                  </a:cubicBezTo>
                  <a:cubicBezTo>
                    <a:pt x="9885" y="10075"/>
                    <a:pt x="10983" y="9166"/>
                    <a:pt x="12080" y="8260"/>
                  </a:cubicBezTo>
                  <a:cubicBezTo>
                    <a:pt x="13057" y="7351"/>
                    <a:pt x="14034" y="6353"/>
                    <a:pt x="15132" y="5447"/>
                  </a:cubicBezTo>
                  <a:cubicBezTo>
                    <a:pt x="16109" y="4538"/>
                    <a:pt x="17206" y="3632"/>
                    <a:pt x="18428" y="2813"/>
                  </a:cubicBezTo>
                  <a:cubicBezTo>
                    <a:pt x="19650" y="1997"/>
                    <a:pt x="20868" y="109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1" name="Google Shape;10927;p60"/>
            <p:cNvSpPr/>
            <p:nvPr/>
          </p:nvSpPr>
          <p:spPr>
            <a:xfrm rot="1698627">
              <a:off x="1046777" y="1344509"/>
              <a:ext cx="129263" cy="2076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96" y="1214"/>
                    <a:pt x="15606" y="2777"/>
                    <a:pt x="13237" y="4512"/>
                  </a:cubicBezTo>
                  <a:cubicBezTo>
                    <a:pt x="10731" y="6246"/>
                    <a:pt x="8643" y="8155"/>
                    <a:pt x="7109" y="10238"/>
                  </a:cubicBezTo>
                  <a:cubicBezTo>
                    <a:pt x="5576" y="12319"/>
                    <a:pt x="4181" y="14488"/>
                    <a:pt x="2928" y="16482"/>
                  </a:cubicBezTo>
                  <a:lnTo>
                    <a:pt x="977" y="19780"/>
                  </a:lnTo>
                  <a:lnTo>
                    <a:pt x="0" y="21428"/>
                  </a:lnTo>
                  <a:cubicBezTo>
                    <a:pt x="0" y="21514"/>
                    <a:pt x="0" y="21514"/>
                    <a:pt x="142" y="21600"/>
                  </a:cubicBezTo>
                  <a:cubicBezTo>
                    <a:pt x="560" y="21168"/>
                    <a:pt x="977" y="20646"/>
                    <a:pt x="1395" y="19954"/>
                  </a:cubicBezTo>
                  <a:lnTo>
                    <a:pt x="3626" y="16831"/>
                  </a:lnTo>
                  <a:cubicBezTo>
                    <a:pt x="5159" y="14748"/>
                    <a:pt x="6412" y="12579"/>
                    <a:pt x="7945" y="10584"/>
                  </a:cubicBezTo>
                  <a:cubicBezTo>
                    <a:pt x="9616" y="8501"/>
                    <a:pt x="11429" y="6681"/>
                    <a:pt x="13797" y="4772"/>
                  </a:cubicBezTo>
                  <a:cubicBezTo>
                    <a:pt x="16024" y="3037"/>
                    <a:pt x="18672" y="1474"/>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2" name="Google Shape;10928;p60"/>
            <p:cNvSpPr/>
            <p:nvPr/>
          </p:nvSpPr>
          <p:spPr>
            <a:xfrm rot="1698627">
              <a:off x="1318484" y="495311"/>
              <a:ext cx="311868" cy="387736"/>
            </a:xfrm>
            <a:custGeom>
              <a:avLst/>
              <a:gdLst/>
              <a:ahLst/>
              <a:cxnLst>
                <a:cxn ang="0">
                  <a:pos x="wd2" y="hd2"/>
                </a:cxn>
                <a:cxn ang="5400000">
                  <a:pos x="wd2" y="hd2"/>
                </a:cxn>
                <a:cxn ang="10800000">
                  <a:pos x="wd2" y="hd2"/>
                </a:cxn>
                <a:cxn ang="16200000">
                  <a:pos x="wd2" y="hd2"/>
                </a:cxn>
              </a:cxnLst>
              <a:rect l="0" t="0" r="r" b="b"/>
              <a:pathLst>
                <a:path w="21600" h="21600" extrusionOk="0">
                  <a:moveTo>
                    <a:pt x="21541" y="0"/>
                  </a:moveTo>
                  <a:cubicBezTo>
                    <a:pt x="20906" y="418"/>
                    <a:pt x="20329" y="836"/>
                    <a:pt x="19751" y="1161"/>
                  </a:cubicBezTo>
                  <a:cubicBezTo>
                    <a:pt x="18480" y="1951"/>
                    <a:pt x="17325" y="2741"/>
                    <a:pt x="16171" y="3623"/>
                  </a:cubicBezTo>
                  <a:cubicBezTo>
                    <a:pt x="13861" y="5295"/>
                    <a:pt x="11782" y="7106"/>
                    <a:pt x="9818" y="9011"/>
                  </a:cubicBezTo>
                  <a:cubicBezTo>
                    <a:pt x="7912" y="10916"/>
                    <a:pt x="6063" y="12959"/>
                    <a:pt x="4505" y="15097"/>
                  </a:cubicBezTo>
                  <a:cubicBezTo>
                    <a:pt x="2888" y="17280"/>
                    <a:pt x="1444" y="19416"/>
                    <a:pt x="0" y="21600"/>
                  </a:cubicBezTo>
                  <a:cubicBezTo>
                    <a:pt x="1617" y="19462"/>
                    <a:pt x="3118" y="17326"/>
                    <a:pt x="4794" y="15236"/>
                  </a:cubicBezTo>
                  <a:cubicBezTo>
                    <a:pt x="6468" y="13146"/>
                    <a:pt x="8258" y="11101"/>
                    <a:pt x="10222" y="9196"/>
                  </a:cubicBezTo>
                  <a:cubicBezTo>
                    <a:pt x="12128" y="7293"/>
                    <a:pt x="14264" y="5481"/>
                    <a:pt x="16460" y="3715"/>
                  </a:cubicBezTo>
                  <a:cubicBezTo>
                    <a:pt x="18134" y="2462"/>
                    <a:pt x="19808" y="1301"/>
                    <a:pt x="21600" y="139"/>
                  </a:cubicBezTo>
                  <a:cubicBezTo>
                    <a:pt x="21600" y="92"/>
                    <a:pt x="21600" y="92"/>
                    <a:pt x="21541"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3" name="Google Shape;10929;p60"/>
            <p:cNvSpPr/>
            <p:nvPr/>
          </p:nvSpPr>
          <p:spPr>
            <a:xfrm rot="1698627">
              <a:off x="943926" y="2324290"/>
              <a:ext cx="100066" cy="1417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19" y="2289"/>
                    <a:pt x="16015" y="4830"/>
                    <a:pt x="13317" y="7244"/>
                  </a:cubicBezTo>
                  <a:cubicBezTo>
                    <a:pt x="10619" y="9785"/>
                    <a:pt x="7916" y="12200"/>
                    <a:pt x="5218" y="14740"/>
                  </a:cubicBezTo>
                  <a:cubicBezTo>
                    <a:pt x="3416" y="16393"/>
                    <a:pt x="1619" y="18423"/>
                    <a:pt x="0" y="20457"/>
                  </a:cubicBezTo>
                  <a:cubicBezTo>
                    <a:pt x="356" y="20713"/>
                    <a:pt x="540" y="20838"/>
                    <a:pt x="718" y="21219"/>
                  </a:cubicBezTo>
                  <a:lnTo>
                    <a:pt x="718" y="21600"/>
                  </a:lnTo>
                  <a:cubicBezTo>
                    <a:pt x="2336" y="19315"/>
                    <a:pt x="4317" y="17281"/>
                    <a:pt x="6297" y="15376"/>
                  </a:cubicBezTo>
                  <a:cubicBezTo>
                    <a:pt x="9000" y="12836"/>
                    <a:pt x="11520" y="10292"/>
                    <a:pt x="14218" y="7751"/>
                  </a:cubicBezTo>
                  <a:cubicBezTo>
                    <a:pt x="16738" y="5211"/>
                    <a:pt x="19436" y="267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4" name="Google Shape;10930;p60"/>
            <p:cNvSpPr/>
            <p:nvPr/>
          </p:nvSpPr>
          <p:spPr>
            <a:xfrm rot="1698627">
              <a:off x="1200265" y="1996049"/>
              <a:ext cx="603713" cy="3427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033" y="263"/>
                    <a:pt x="20526" y="578"/>
                    <a:pt x="19989" y="947"/>
                  </a:cubicBezTo>
                  <a:cubicBezTo>
                    <a:pt x="18945" y="1683"/>
                    <a:pt x="17960" y="2470"/>
                    <a:pt x="16975" y="3312"/>
                  </a:cubicBezTo>
                  <a:cubicBezTo>
                    <a:pt x="15007" y="5046"/>
                    <a:pt x="13097" y="7042"/>
                    <a:pt x="11277" y="9355"/>
                  </a:cubicBezTo>
                  <a:cubicBezTo>
                    <a:pt x="9488" y="11668"/>
                    <a:pt x="7757" y="14085"/>
                    <a:pt x="5878" y="16135"/>
                  </a:cubicBezTo>
                  <a:cubicBezTo>
                    <a:pt x="3968" y="18184"/>
                    <a:pt x="1999" y="19865"/>
                    <a:pt x="0" y="21600"/>
                  </a:cubicBezTo>
                  <a:cubicBezTo>
                    <a:pt x="1014" y="20812"/>
                    <a:pt x="2028" y="20023"/>
                    <a:pt x="3044" y="19183"/>
                  </a:cubicBezTo>
                  <a:cubicBezTo>
                    <a:pt x="4027" y="18290"/>
                    <a:pt x="5012" y="17397"/>
                    <a:pt x="5967" y="16398"/>
                  </a:cubicBezTo>
                  <a:cubicBezTo>
                    <a:pt x="7906" y="14454"/>
                    <a:pt x="9637" y="11983"/>
                    <a:pt x="11427" y="9722"/>
                  </a:cubicBezTo>
                  <a:cubicBezTo>
                    <a:pt x="13216" y="7411"/>
                    <a:pt x="15067" y="5361"/>
                    <a:pt x="17066" y="3575"/>
                  </a:cubicBezTo>
                  <a:cubicBezTo>
                    <a:pt x="18020" y="2681"/>
                    <a:pt x="19034" y="1892"/>
                    <a:pt x="20079" y="1156"/>
                  </a:cubicBezTo>
                  <a:cubicBezTo>
                    <a:pt x="20586" y="789"/>
                    <a:pt x="21093" y="421"/>
                    <a:pt x="21600" y="106"/>
                  </a:cubicBezTo>
                  <a:lnTo>
                    <a:pt x="21600" y="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5" name="Google Shape;10931;p60"/>
            <p:cNvSpPr/>
            <p:nvPr/>
          </p:nvSpPr>
          <p:spPr>
            <a:xfrm rot="1698627">
              <a:off x="951525" y="2250703"/>
              <a:ext cx="97566" cy="1651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198" y="2073"/>
                    <a:pt x="16802" y="4143"/>
                    <a:pt x="14217" y="6109"/>
                  </a:cubicBezTo>
                  <a:lnTo>
                    <a:pt x="7383" y="12326"/>
                  </a:lnTo>
                  <a:cubicBezTo>
                    <a:pt x="4986" y="14291"/>
                    <a:pt x="2767" y="16472"/>
                    <a:pt x="1107" y="18873"/>
                  </a:cubicBezTo>
                  <a:cubicBezTo>
                    <a:pt x="736" y="19527"/>
                    <a:pt x="183" y="20289"/>
                    <a:pt x="0" y="21054"/>
                  </a:cubicBezTo>
                  <a:cubicBezTo>
                    <a:pt x="183" y="21162"/>
                    <a:pt x="371" y="21381"/>
                    <a:pt x="371" y="21600"/>
                  </a:cubicBezTo>
                  <a:cubicBezTo>
                    <a:pt x="924" y="20727"/>
                    <a:pt x="1295" y="19742"/>
                    <a:pt x="2031" y="18981"/>
                  </a:cubicBezTo>
                  <a:cubicBezTo>
                    <a:pt x="3879" y="16799"/>
                    <a:pt x="6276" y="14726"/>
                    <a:pt x="8489" y="12653"/>
                  </a:cubicBezTo>
                  <a:cubicBezTo>
                    <a:pt x="10891" y="10690"/>
                    <a:pt x="13105" y="8509"/>
                    <a:pt x="15136" y="6436"/>
                  </a:cubicBezTo>
                  <a:cubicBezTo>
                    <a:pt x="17167" y="4255"/>
                    <a:pt x="19569" y="218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6" name="Google Shape;10932;p60"/>
            <p:cNvSpPr/>
            <p:nvPr/>
          </p:nvSpPr>
          <p:spPr>
            <a:xfrm rot="1698627">
              <a:off x="946819" y="2189636"/>
              <a:ext cx="110914" cy="1709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48" y="632"/>
                    <a:pt x="18027" y="1475"/>
                    <a:pt x="16401" y="2214"/>
                  </a:cubicBezTo>
                  <a:cubicBezTo>
                    <a:pt x="14780" y="3162"/>
                    <a:pt x="13480" y="4110"/>
                    <a:pt x="12019" y="4953"/>
                  </a:cubicBezTo>
                  <a:cubicBezTo>
                    <a:pt x="9420" y="6956"/>
                    <a:pt x="7146" y="9379"/>
                    <a:pt x="5360" y="11697"/>
                  </a:cubicBezTo>
                  <a:cubicBezTo>
                    <a:pt x="3413" y="14120"/>
                    <a:pt x="2113" y="16543"/>
                    <a:pt x="813" y="19177"/>
                  </a:cubicBezTo>
                  <a:cubicBezTo>
                    <a:pt x="487" y="19809"/>
                    <a:pt x="161" y="20548"/>
                    <a:pt x="0" y="21180"/>
                  </a:cubicBezTo>
                  <a:lnTo>
                    <a:pt x="652" y="21600"/>
                  </a:lnTo>
                  <a:cubicBezTo>
                    <a:pt x="813" y="20760"/>
                    <a:pt x="1300" y="20021"/>
                    <a:pt x="1626" y="19389"/>
                  </a:cubicBezTo>
                  <a:cubicBezTo>
                    <a:pt x="3086" y="16859"/>
                    <a:pt x="4547" y="14332"/>
                    <a:pt x="6333" y="12117"/>
                  </a:cubicBezTo>
                  <a:cubicBezTo>
                    <a:pt x="8120" y="9694"/>
                    <a:pt x="10233" y="7483"/>
                    <a:pt x="12828" y="5373"/>
                  </a:cubicBezTo>
                  <a:cubicBezTo>
                    <a:pt x="15267" y="3266"/>
                    <a:pt x="18348" y="147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7" name="Google Shape;10933;p60"/>
            <p:cNvSpPr/>
            <p:nvPr/>
          </p:nvSpPr>
          <p:spPr>
            <a:xfrm rot="1698627">
              <a:off x="914235" y="2061685"/>
              <a:ext cx="164259" cy="202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65" y="711"/>
                    <a:pt x="18638" y="1335"/>
                    <a:pt x="17215" y="2222"/>
                  </a:cubicBezTo>
                  <a:cubicBezTo>
                    <a:pt x="15897" y="3024"/>
                    <a:pt x="14473" y="3912"/>
                    <a:pt x="13267" y="4890"/>
                  </a:cubicBezTo>
                  <a:cubicBezTo>
                    <a:pt x="10746" y="6758"/>
                    <a:pt x="8441" y="8977"/>
                    <a:pt x="6578" y="11378"/>
                  </a:cubicBezTo>
                  <a:cubicBezTo>
                    <a:pt x="4605" y="13689"/>
                    <a:pt x="2958" y="16089"/>
                    <a:pt x="1423" y="18666"/>
                  </a:cubicBezTo>
                  <a:cubicBezTo>
                    <a:pt x="878" y="19556"/>
                    <a:pt x="546" y="20446"/>
                    <a:pt x="0" y="21334"/>
                  </a:cubicBezTo>
                  <a:cubicBezTo>
                    <a:pt x="53" y="21312"/>
                    <a:pt x="95" y="21302"/>
                    <a:pt x="128" y="21302"/>
                  </a:cubicBezTo>
                  <a:cubicBezTo>
                    <a:pt x="227" y="21302"/>
                    <a:pt x="247" y="21400"/>
                    <a:pt x="329" y="21600"/>
                  </a:cubicBezTo>
                  <a:cubicBezTo>
                    <a:pt x="878" y="20713"/>
                    <a:pt x="1423" y="19644"/>
                    <a:pt x="1972" y="18757"/>
                  </a:cubicBezTo>
                  <a:cubicBezTo>
                    <a:pt x="3507" y="16356"/>
                    <a:pt x="5263" y="13867"/>
                    <a:pt x="7235" y="11645"/>
                  </a:cubicBezTo>
                  <a:cubicBezTo>
                    <a:pt x="9099" y="9334"/>
                    <a:pt x="11291" y="7200"/>
                    <a:pt x="13704" y="5244"/>
                  </a:cubicBezTo>
                  <a:cubicBezTo>
                    <a:pt x="16117" y="3200"/>
                    <a:pt x="18750" y="142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8" name="Google Shape;10934;p60"/>
            <p:cNvSpPr/>
            <p:nvPr/>
          </p:nvSpPr>
          <p:spPr>
            <a:xfrm rot="1698627">
              <a:off x="927591" y="1956584"/>
              <a:ext cx="162584" cy="2151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81" y="1255"/>
                    <a:pt x="18611" y="2093"/>
                    <a:pt x="17060" y="3180"/>
                  </a:cubicBezTo>
                  <a:cubicBezTo>
                    <a:pt x="15509" y="4186"/>
                    <a:pt x="14290" y="5524"/>
                    <a:pt x="13072" y="6782"/>
                  </a:cubicBezTo>
                  <a:cubicBezTo>
                    <a:pt x="10524" y="9294"/>
                    <a:pt x="8087" y="11804"/>
                    <a:pt x="5539" y="14484"/>
                  </a:cubicBezTo>
                  <a:cubicBezTo>
                    <a:pt x="3653" y="16578"/>
                    <a:pt x="1551" y="18671"/>
                    <a:pt x="0" y="20847"/>
                  </a:cubicBezTo>
                  <a:cubicBezTo>
                    <a:pt x="219" y="21015"/>
                    <a:pt x="219" y="21349"/>
                    <a:pt x="332" y="21600"/>
                  </a:cubicBezTo>
                  <a:cubicBezTo>
                    <a:pt x="1883" y="19173"/>
                    <a:pt x="4098" y="16994"/>
                    <a:pt x="6091" y="14818"/>
                  </a:cubicBezTo>
                  <a:cubicBezTo>
                    <a:pt x="8641" y="12306"/>
                    <a:pt x="10966" y="9628"/>
                    <a:pt x="13513" y="7116"/>
                  </a:cubicBezTo>
                  <a:cubicBezTo>
                    <a:pt x="14732" y="5861"/>
                    <a:pt x="15841" y="4520"/>
                    <a:pt x="17392" y="3434"/>
                  </a:cubicBezTo>
                  <a:cubicBezTo>
                    <a:pt x="18721" y="2344"/>
                    <a:pt x="20494" y="1340"/>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49" name="Google Shape;10935;p60"/>
            <p:cNvSpPr/>
            <p:nvPr/>
          </p:nvSpPr>
          <p:spPr>
            <a:xfrm rot="1698627">
              <a:off x="1140277" y="502735"/>
              <a:ext cx="63370" cy="120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73" y="1639"/>
                    <a:pt x="15627" y="3572"/>
                    <a:pt x="12790" y="5658"/>
                  </a:cubicBezTo>
                  <a:cubicBezTo>
                    <a:pt x="10225" y="7596"/>
                    <a:pt x="7669" y="9681"/>
                    <a:pt x="5964" y="11914"/>
                  </a:cubicBezTo>
                  <a:cubicBezTo>
                    <a:pt x="3979" y="14151"/>
                    <a:pt x="2556" y="16384"/>
                    <a:pt x="1133" y="18617"/>
                  </a:cubicBezTo>
                  <a:cubicBezTo>
                    <a:pt x="562" y="19363"/>
                    <a:pt x="281" y="20108"/>
                    <a:pt x="0" y="20702"/>
                  </a:cubicBezTo>
                  <a:cubicBezTo>
                    <a:pt x="281" y="21002"/>
                    <a:pt x="281" y="21153"/>
                    <a:pt x="562" y="21600"/>
                  </a:cubicBezTo>
                  <a:cubicBezTo>
                    <a:pt x="1414" y="20854"/>
                    <a:pt x="1704" y="19961"/>
                    <a:pt x="2556" y="18916"/>
                  </a:cubicBezTo>
                  <a:cubicBezTo>
                    <a:pt x="4260" y="16683"/>
                    <a:pt x="5683" y="14446"/>
                    <a:pt x="7669" y="12513"/>
                  </a:cubicBezTo>
                  <a:cubicBezTo>
                    <a:pt x="9662" y="10275"/>
                    <a:pt x="11648" y="8190"/>
                    <a:pt x="14204" y="6104"/>
                  </a:cubicBezTo>
                  <a:cubicBezTo>
                    <a:pt x="16198" y="4019"/>
                    <a:pt x="18754" y="20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0" name="Google Shape;10936;p60"/>
            <p:cNvSpPr/>
            <p:nvPr/>
          </p:nvSpPr>
          <p:spPr>
            <a:xfrm rot="1698627">
              <a:off x="1136259" y="558677"/>
              <a:ext cx="68369" cy="120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99" y="450"/>
                    <a:pt x="17912" y="1349"/>
                    <a:pt x="16601" y="2253"/>
                  </a:cubicBezTo>
                  <a:lnTo>
                    <a:pt x="12644" y="5099"/>
                  </a:lnTo>
                  <a:cubicBezTo>
                    <a:pt x="10014" y="6902"/>
                    <a:pt x="7906" y="9001"/>
                    <a:pt x="6057" y="11250"/>
                  </a:cubicBezTo>
                  <a:cubicBezTo>
                    <a:pt x="3957" y="13349"/>
                    <a:pt x="2369" y="15598"/>
                    <a:pt x="1319" y="17999"/>
                  </a:cubicBezTo>
                  <a:cubicBezTo>
                    <a:pt x="790" y="18898"/>
                    <a:pt x="529" y="19950"/>
                    <a:pt x="0" y="20849"/>
                  </a:cubicBezTo>
                  <a:cubicBezTo>
                    <a:pt x="529" y="20998"/>
                    <a:pt x="529" y="21299"/>
                    <a:pt x="790" y="21600"/>
                  </a:cubicBezTo>
                  <a:cubicBezTo>
                    <a:pt x="1319" y="20247"/>
                    <a:pt x="2109" y="19199"/>
                    <a:pt x="2638" y="18147"/>
                  </a:cubicBezTo>
                  <a:cubicBezTo>
                    <a:pt x="4478" y="15899"/>
                    <a:pt x="6057" y="13947"/>
                    <a:pt x="7645" y="11848"/>
                  </a:cubicBezTo>
                  <a:cubicBezTo>
                    <a:pt x="9746" y="9748"/>
                    <a:pt x="11594" y="7648"/>
                    <a:pt x="13963" y="5701"/>
                  </a:cubicBezTo>
                  <a:cubicBezTo>
                    <a:pt x="15021" y="4649"/>
                    <a:pt x="16072" y="3601"/>
                    <a:pt x="17122" y="2702"/>
                  </a:cubicBezTo>
                  <a:cubicBezTo>
                    <a:pt x="18441" y="1650"/>
                    <a:pt x="19499" y="75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1" name="Google Shape;10937;p60"/>
            <p:cNvSpPr/>
            <p:nvPr/>
          </p:nvSpPr>
          <p:spPr>
            <a:xfrm rot="1698627">
              <a:off x="1141574" y="469238"/>
              <a:ext cx="68369" cy="858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912" y="2100"/>
                    <a:pt x="14484" y="4193"/>
                    <a:pt x="11586" y="6921"/>
                  </a:cubicBezTo>
                  <a:cubicBezTo>
                    <a:pt x="8687" y="9436"/>
                    <a:pt x="6057" y="12164"/>
                    <a:pt x="3420" y="14892"/>
                  </a:cubicBezTo>
                  <a:cubicBezTo>
                    <a:pt x="2101" y="16571"/>
                    <a:pt x="1050" y="17828"/>
                    <a:pt x="0" y="19507"/>
                  </a:cubicBezTo>
                  <a:cubicBezTo>
                    <a:pt x="521" y="20135"/>
                    <a:pt x="521" y="20971"/>
                    <a:pt x="790" y="21600"/>
                  </a:cubicBezTo>
                  <a:cubicBezTo>
                    <a:pt x="2369" y="19714"/>
                    <a:pt x="3688" y="17828"/>
                    <a:pt x="5268" y="15936"/>
                  </a:cubicBezTo>
                  <a:cubicBezTo>
                    <a:pt x="7637" y="13214"/>
                    <a:pt x="10267" y="10486"/>
                    <a:pt x="12905" y="7550"/>
                  </a:cubicBezTo>
                  <a:cubicBezTo>
                    <a:pt x="15543" y="5035"/>
                    <a:pt x="18441" y="230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2" name="Google Shape;10938;p60"/>
            <p:cNvSpPr/>
            <p:nvPr/>
          </p:nvSpPr>
          <p:spPr>
            <a:xfrm rot="1698627">
              <a:off x="1142251" y="604870"/>
              <a:ext cx="65870" cy="120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51" y="1787"/>
                    <a:pt x="15042" y="3725"/>
                    <a:pt x="12304" y="5811"/>
                  </a:cubicBezTo>
                  <a:cubicBezTo>
                    <a:pt x="9566" y="7897"/>
                    <a:pt x="7107" y="10130"/>
                    <a:pt x="5197" y="12515"/>
                  </a:cubicBezTo>
                  <a:cubicBezTo>
                    <a:pt x="3008" y="14896"/>
                    <a:pt x="1639" y="17281"/>
                    <a:pt x="271" y="19813"/>
                  </a:cubicBezTo>
                  <a:lnTo>
                    <a:pt x="0" y="20859"/>
                  </a:lnTo>
                  <a:cubicBezTo>
                    <a:pt x="271" y="21006"/>
                    <a:pt x="549" y="21453"/>
                    <a:pt x="1090" y="21600"/>
                  </a:cubicBezTo>
                  <a:lnTo>
                    <a:pt x="1910" y="20113"/>
                  </a:lnTo>
                  <a:cubicBezTo>
                    <a:pt x="3279" y="17728"/>
                    <a:pt x="5197" y="15342"/>
                    <a:pt x="7107" y="13109"/>
                  </a:cubicBezTo>
                  <a:cubicBezTo>
                    <a:pt x="9296" y="10876"/>
                    <a:pt x="11214" y="8638"/>
                    <a:pt x="13673" y="6405"/>
                  </a:cubicBezTo>
                  <a:cubicBezTo>
                    <a:pt x="16132" y="4172"/>
                    <a:pt x="18870" y="208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3" name="Google Shape;10939;p60"/>
            <p:cNvSpPr/>
            <p:nvPr/>
          </p:nvSpPr>
          <p:spPr>
            <a:xfrm rot="1698627">
              <a:off x="1302019" y="495829"/>
              <a:ext cx="199281" cy="289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11" y="1308"/>
                    <a:pt x="17804" y="2678"/>
                    <a:pt x="16268" y="3984"/>
                  </a:cubicBezTo>
                  <a:cubicBezTo>
                    <a:pt x="13106" y="6724"/>
                    <a:pt x="10123" y="9586"/>
                    <a:pt x="7321" y="12451"/>
                  </a:cubicBezTo>
                  <a:cubicBezTo>
                    <a:pt x="5964" y="13943"/>
                    <a:pt x="4519" y="15313"/>
                    <a:pt x="3162" y="16869"/>
                  </a:cubicBezTo>
                  <a:cubicBezTo>
                    <a:pt x="1897" y="18364"/>
                    <a:pt x="813" y="19982"/>
                    <a:pt x="0" y="21600"/>
                  </a:cubicBezTo>
                  <a:cubicBezTo>
                    <a:pt x="902" y="19982"/>
                    <a:pt x="2168" y="18426"/>
                    <a:pt x="3525" y="16931"/>
                  </a:cubicBezTo>
                  <a:cubicBezTo>
                    <a:pt x="4880" y="15500"/>
                    <a:pt x="6327" y="14068"/>
                    <a:pt x="7771" y="12574"/>
                  </a:cubicBezTo>
                  <a:cubicBezTo>
                    <a:pt x="10754" y="9711"/>
                    <a:pt x="13556" y="6910"/>
                    <a:pt x="16810" y="4171"/>
                  </a:cubicBezTo>
                  <a:cubicBezTo>
                    <a:pt x="17986" y="3174"/>
                    <a:pt x="19159" y="2241"/>
                    <a:pt x="20516" y="1308"/>
                  </a:cubicBezTo>
                  <a:cubicBezTo>
                    <a:pt x="20877" y="871"/>
                    <a:pt x="21240" y="43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4" name="Google Shape;10940;p60"/>
            <p:cNvSpPr/>
            <p:nvPr/>
          </p:nvSpPr>
          <p:spPr>
            <a:xfrm rot="1698627">
              <a:off x="1317294" y="348870"/>
              <a:ext cx="283522" cy="403584"/>
            </a:xfrm>
            <a:custGeom>
              <a:avLst/>
              <a:gdLst/>
              <a:ahLst/>
              <a:cxnLst>
                <a:cxn ang="0">
                  <a:pos x="wd2" y="hd2"/>
                </a:cxn>
                <a:cxn ang="5400000">
                  <a:pos x="wd2" y="hd2"/>
                </a:cxn>
                <a:cxn ang="10800000">
                  <a:pos x="wd2" y="hd2"/>
                </a:cxn>
                <a:cxn ang="16200000">
                  <a:pos x="wd2" y="hd2"/>
                </a:cxn>
              </a:cxnLst>
              <a:rect l="0" t="0" r="r" b="b"/>
              <a:pathLst>
                <a:path w="21600" h="21600" extrusionOk="0">
                  <a:moveTo>
                    <a:pt x="21472" y="0"/>
                  </a:moveTo>
                  <a:lnTo>
                    <a:pt x="19122" y="1339"/>
                  </a:lnTo>
                  <a:cubicBezTo>
                    <a:pt x="17850" y="2098"/>
                    <a:pt x="16708" y="2946"/>
                    <a:pt x="15628" y="3838"/>
                  </a:cubicBezTo>
                  <a:cubicBezTo>
                    <a:pt x="13468" y="5623"/>
                    <a:pt x="11625" y="7587"/>
                    <a:pt x="9720" y="9461"/>
                  </a:cubicBezTo>
                  <a:cubicBezTo>
                    <a:pt x="7941" y="11425"/>
                    <a:pt x="6035" y="13344"/>
                    <a:pt x="4319" y="15352"/>
                  </a:cubicBezTo>
                  <a:cubicBezTo>
                    <a:pt x="3557" y="16334"/>
                    <a:pt x="2668" y="17360"/>
                    <a:pt x="1969" y="18386"/>
                  </a:cubicBezTo>
                  <a:cubicBezTo>
                    <a:pt x="1270" y="19458"/>
                    <a:pt x="508" y="20530"/>
                    <a:pt x="0" y="21600"/>
                  </a:cubicBezTo>
                  <a:cubicBezTo>
                    <a:pt x="1335" y="19458"/>
                    <a:pt x="2923" y="17406"/>
                    <a:pt x="4637" y="15442"/>
                  </a:cubicBezTo>
                  <a:cubicBezTo>
                    <a:pt x="6416" y="13478"/>
                    <a:pt x="8259" y="11559"/>
                    <a:pt x="10164" y="9639"/>
                  </a:cubicBezTo>
                  <a:cubicBezTo>
                    <a:pt x="11943" y="7765"/>
                    <a:pt x="13849" y="5802"/>
                    <a:pt x="15946" y="4016"/>
                  </a:cubicBezTo>
                  <a:cubicBezTo>
                    <a:pt x="16961" y="3124"/>
                    <a:pt x="18105" y="2232"/>
                    <a:pt x="19248" y="1429"/>
                  </a:cubicBezTo>
                  <a:cubicBezTo>
                    <a:pt x="20012" y="938"/>
                    <a:pt x="20773" y="491"/>
                    <a:pt x="21600" y="45"/>
                  </a:cubicBezTo>
                  <a:cubicBezTo>
                    <a:pt x="21600" y="45"/>
                    <a:pt x="21600" y="0"/>
                    <a:pt x="2147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5" name="Google Shape;10941;p60"/>
            <p:cNvSpPr/>
            <p:nvPr/>
          </p:nvSpPr>
          <p:spPr>
            <a:xfrm rot="1698627">
              <a:off x="1307588" y="320916"/>
              <a:ext cx="279347" cy="364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438" y="692"/>
                    <a:pt x="19213" y="1335"/>
                    <a:pt x="18053" y="2076"/>
                  </a:cubicBezTo>
                  <a:cubicBezTo>
                    <a:pt x="16957" y="2817"/>
                    <a:pt x="15796" y="3559"/>
                    <a:pt x="14700" y="4399"/>
                  </a:cubicBezTo>
                  <a:cubicBezTo>
                    <a:pt x="12508" y="5932"/>
                    <a:pt x="10509" y="7661"/>
                    <a:pt x="8704" y="9589"/>
                  </a:cubicBezTo>
                  <a:cubicBezTo>
                    <a:pt x="6962" y="11419"/>
                    <a:pt x="5416" y="13395"/>
                    <a:pt x="3997" y="15422"/>
                  </a:cubicBezTo>
                  <a:cubicBezTo>
                    <a:pt x="2515" y="17498"/>
                    <a:pt x="1289" y="19574"/>
                    <a:pt x="0" y="21600"/>
                  </a:cubicBezTo>
                  <a:lnTo>
                    <a:pt x="2128" y="18585"/>
                  </a:lnTo>
                  <a:cubicBezTo>
                    <a:pt x="2837" y="17596"/>
                    <a:pt x="3481" y="16559"/>
                    <a:pt x="4320" y="15571"/>
                  </a:cubicBezTo>
                  <a:cubicBezTo>
                    <a:pt x="5739" y="13592"/>
                    <a:pt x="7285" y="11616"/>
                    <a:pt x="9027" y="9737"/>
                  </a:cubicBezTo>
                  <a:cubicBezTo>
                    <a:pt x="10768" y="7908"/>
                    <a:pt x="12767" y="6179"/>
                    <a:pt x="14959" y="4548"/>
                  </a:cubicBezTo>
                  <a:cubicBezTo>
                    <a:pt x="17021" y="2967"/>
                    <a:pt x="19342" y="148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6" name="Google Shape;10942;p60"/>
            <p:cNvSpPr/>
            <p:nvPr/>
          </p:nvSpPr>
          <p:spPr>
            <a:xfrm rot="1698627">
              <a:off x="1122115" y="724162"/>
              <a:ext cx="90892" cy="125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26" y="2016"/>
                    <a:pt x="16253" y="4174"/>
                    <a:pt x="13675" y="6337"/>
                  </a:cubicBezTo>
                  <a:lnTo>
                    <a:pt x="9909" y="9505"/>
                  </a:lnTo>
                  <a:lnTo>
                    <a:pt x="6143" y="12816"/>
                  </a:lnTo>
                  <a:cubicBezTo>
                    <a:pt x="3766" y="14974"/>
                    <a:pt x="1788" y="17422"/>
                    <a:pt x="0" y="20016"/>
                  </a:cubicBezTo>
                  <a:lnTo>
                    <a:pt x="0" y="20158"/>
                  </a:lnTo>
                  <a:cubicBezTo>
                    <a:pt x="0" y="20737"/>
                    <a:pt x="202" y="21022"/>
                    <a:pt x="202" y="21600"/>
                  </a:cubicBezTo>
                  <a:cubicBezTo>
                    <a:pt x="796" y="21168"/>
                    <a:pt x="992" y="20590"/>
                    <a:pt x="1194" y="20158"/>
                  </a:cubicBezTo>
                  <a:cubicBezTo>
                    <a:pt x="2976" y="17711"/>
                    <a:pt x="4954" y="15406"/>
                    <a:pt x="7533" y="13247"/>
                  </a:cubicBezTo>
                  <a:lnTo>
                    <a:pt x="10901" y="9937"/>
                  </a:lnTo>
                  <a:lnTo>
                    <a:pt x="14667" y="6768"/>
                  </a:lnTo>
                  <a:cubicBezTo>
                    <a:pt x="17044" y="4610"/>
                    <a:pt x="19224" y="215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7" name="Google Shape;10943;p60"/>
            <p:cNvSpPr/>
            <p:nvPr/>
          </p:nvSpPr>
          <p:spPr>
            <a:xfrm rot="1698627">
              <a:off x="1074990" y="977093"/>
              <a:ext cx="123414" cy="189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39" y="856"/>
                    <a:pt x="18677" y="1714"/>
                    <a:pt x="17365" y="2664"/>
                  </a:cubicBezTo>
                  <a:cubicBezTo>
                    <a:pt x="16052" y="3617"/>
                    <a:pt x="14740" y="4473"/>
                    <a:pt x="13572" y="5426"/>
                  </a:cubicBezTo>
                  <a:cubicBezTo>
                    <a:pt x="10942" y="7328"/>
                    <a:pt x="8755" y="9422"/>
                    <a:pt x="6711" y="11610"/>
                  </a:cubicBezTo>
                  <a:cubicBezTo>
                    <a:pt x="4668" y="13704"/>
                    <a:pt x="2918" y="15986"/>
                    <a:pt x="1457" y="18365"/>
                  </a:cubicBezTo>
                  <a:cubicBezTo>
                    <a:pt x="875" y="19221"/>
                    <a:pt x="438" y="20174"/>
                    <a:pt x="0" y="21124"/>
                  </a:cubicBezTo>
                  <a:cubicBezTo>
                    <a:pt x="144" y="21221"/>
                    <a:pt x="144" y="21412"/>
                    <a:pt x="438" y="21600"/>
                  </a:cubicBezTo>
                  <a:cubicBezTo>
                    <a:pt x="1168" y="20365"/>
                    <a:pt x="1606" y="19412"/>
                    <a:pt x="2332" y="18459"/>
                  </a:cubicBezTo>
                  <a:cubicBezTo>
                    <a:pt x="4086" y="16177"/>
                    <a:pt x="5836" y="14083"/>
                    <a:pt x="7735" y="11895"/>
                  </a:cubicBezTo>
                  <a:cubicBezTo>
                    <a:pt x="9630" y="9802"/>
                    <a:pt x="11822" y="7802"/>
                    <a:pt x="14009" y="5711"/>
                  </a:cubicBezTo>
                  <a:cubicBezTo>
                    <a:pt x="16490" y="3711"/>
                    <a:pt x="18971" y="19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8" name="Google Shape;10944;p60"/>
            <p:cNvSpPr/>
            <p:nvPr/>
          </p:nvSpPr>
          <p:spPr>
            <a:xfrm rot="1698627">
              <a:off x="1044220" y="1292316"/>
              <a:ext cx="124239" cy="2042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01" y="1763"/>
                    <a:pt x="16237" y="3613"/>
                    <a:pt x="13625" y="5643"/>
                  </a:cubicBezTo>
                  <a:cubicBezTo>
                    <a:pt x="11304" y="7583"/>
                    <a:pt x="9131" y="9698"/>
                    <a:pt x="6958" y="11902"/>
                  </a:cubicBezTo>
                  <a:cubicBezTo>
                    <a:pt x="4928" y="14107"/>
                    <a:pt x="3186" y="16311"/>
                    <a:pt x="1738" y="18603"/>
                  </a:cubicBezTo>
                  <a:lnTo>
                    <a:pt x="578" y="20366"/>
                  </a:lnTo>
                  <a:lnTo>
                    <a:pt x="0" y="21248"/>
                  </a:lnTo>
                  <a:cubicBezTo>
                    <a:pt x="287" y="21336"/>
                    <a:pt x="435" y="21513"/>
                    <a:pt x="435" y="21600"/>
                  </a:cubicBezTo>
                  <a:lnTo>
                    <a:pt x="1304" y="20456"/>
                  </a:lnTo>
                  <a:lnTo>
                    <a:pt x="2608" y="18867"/>
                  </a:lnTo>
                  <a:cubicBezTo>
                    <a:pt x="4203" y="16663"/>
                    <a:pt x="6089" y="14371"/>
                    <a:pt x="7971" y="12254"/>
                  </a:cubicBezTo>
                  <a:cubicBezTo>
                    <a:pt x="10000" y="10052"/>
                    <a:pt x="12178" y="7935"/>
                    <a:pt x="14351" y="5995"/>
                  </a:cubicBezTo>
                  <a:cubicBezTo>
                    <a:pt x="16672" y="3880"/>
                    <a:pt x="19136" y="202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59" name="Google Shape;10945;p60"/>
            <p:cNvSpPr/>
            <p:nvPr/>
          </p:nvSpPr>
          <p:spPr>
            <a:xfrm rot="1698627">
              <a:off x="1024641" y="1219979"/>
              <a:ext cx="154260" cy="207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81" y="1649"/>
                    <a:pt x="15531" y="3383"/>
                    <a:pt x="13077" y="5466"/>
                  </a:cubicBezTo>
                  <a:cubicBezTo>
                    <a:pt x="10627" y="7547"/>
                    <a:pt x="8758" y="9976"/>
                    <a:pt x="6773" y="12405"/>
                  </a:cubicBezTo>
                  <a:cubicBezTo>
                    <a:pt x="5954" y="13533"/>
                    <a:pt x="4904" y="14748"/>
                    <a:pt x="4088" y="15962"/>
                  </a:cubicBezTo>
                  <a:cubicBezTo>
                    <a:pt x="3035" y="17176"/>
                    <a:pt x="1985" y="18391"/>
                    <a:pt x="1169" y="19520"/>
                  </a:cubicBezTo>
                  <a:cubicBezTo>
                    <a:pt x="700" y="20126"/>
                    <a:pt x="350" y="20646"/>
                    <a:pt x="0" y="21168"/>
                  </a:cubicBezTo>
                  <a:cubicBezTo>
                    <a:pt x="116" y="21254"/>
                    <a:pt x="235" y="21428"/>
                    <a:pt x="235" y="21600"/>
                  </a:cubicBezTo>
                  <a:cubicBezTo>
                    <a:pt x="819" y="20820"/>
                    <a:pt x="1285" y="20300"/>
                    <a:pt x="1869" y="19780"/>
                  </a:cubicBezTo>
                  <a:cubicBezTo>
                    <a:pt x="3738" y="17351"/>
                    <a:pt x="5954" y="15096"/>
                    <a:pt x="7708" y="12753"/>
                  </a:cubicBezTo>
                  <a:cubicBezTo>
                    <a:pt x="9458" y="10324"/>
                    <a:pt x="11327" y="7981"/>
                    <a:pt x="13661" y="5812"/>
                  </a:cubicBezTo>
                  <a:cubicBezTo>
                    <a:pt x="14827" y="4686"/>
                    <a:pt x="16112" y="3732"/>
                    <a:pt x="17515" y="2863"/>
                  </a:cubicBezTo>
                  <a:cubicBezTo>
                    <a:pt x="18800" y="1909"/>
                    <a:pt x="20200" y="104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0" name="Google Shape;10946;p60"/>
            <p:cNvSpPr/>
            <p:nvPr/>
          </p:nvSpPr>
          <p:spPr>
            <a:xfrm rot="1698627">
              <a:off x="1034871" y="1138912"/>
              <a:ext cx="156760" cy="1917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78" y="563"/>
                    <a:pt x="18614" y="1689"/>
                    <a:pt x="17232" y="2723"/>
                  </a:cubicBezTo>
                  <a:cubicBezTo>
                    <a:pt x="15855" y="3663"/>
                    <a:pt x="14477" y="4600"/>
                    <a:pt x="12982" y="5634"/>
                  </a:cubicBezTo>
                  <a:cubicBezTo>
                    <a:pt x="10109" y="7512"/>
                    <a:pt x="7468" y="9485"/>
                    <a:pt x="5170" y="12022"/>
                  </a:cubicBezTo>
                  <a:cubicBezTo>
                    <a:pt x="2986" y="14463"/>
                    <a:pt x="1491" y="17281"/>
                    <a:pt x="231" y="20004"/>
                  </a:cubicBezTo>
                  <a:cubicBezTo>
                    <a:pt x="114" y="20192"/>
                    <a:pt x="114" y="20474"/>
                    <a:pt x="0" y="20660"/>
                  </a:cubicBezTo>
                  <a:cubicBezTo>
                    <a:pt x="0" y="21037"/>
                    <a:pt x="114" y="21411"/>
                    <a:pt x="114" y="21600"/>
                  </a:cubicBezTo>
                  <a:lnTo>
                    <a:pt x="803" y="20192"/>
                  </a:lnTo>
                  <a:cubicBezTo>
                    <a:pt x="2297" y="17467"/>
                    <a:pt x="3675" y="14652"/>
                    <a:pt x="5859" y="12303"/>
                  </a:cubicBezTo>
                  <a:cubicBezTo>
                    <a:pt x="8043" y="9955"/>
                    <a:pt x="10685" y="7982"/>
                    <a:pt x="13444" y="6011"/>
                  </a:cubicBezTo>
                  <a:cubicBezTo>
                    <a:pt x="14708" y="5071"/>
                    <a:pt x="16199" y="3944"/>
                    <a:pt x="17463" y="2911"/>
                  </a:cubicBezTo>
                  <a:cubicBezTo>
                    <a:pt x="18727" y="1878"/>
                    <a:pt x="19878" y="8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1" name="Google Shape;10947;p60"/>
            <p:cNvSpPr/>
            <p:nvPr/>
          </p:nvSpPr>
          <p:spPr>
            <a:xfrm rot="1698627">
              <a:off x="1115335" y="769600"/>
              <a:ext cx="90892" cy="1367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24" y="2239"/>
                    <a:pt x="16646" y="4217"/>
                    <a:pt x="13871" y="5926"/>
                  </a:cubicBezTo>
                  <a:cubicBezTo>
                    <a:pt x="11299" y="7904"/>
                    <a:pt x="8525" y="10012"/>
                    <a:pt x="6345" y="12117"/>
                  </a:cubicBezTo>
                  <a:cubicBezTo>
                    <a:pt x="3962" y="14225"/>
                    <a:pt x="1984" y="16728"/>
                    <a:pt x="796" y="19097"/>
                  </a:cubicBezTo>
                  <a:cubicBezTo>
                    <a:pt x="594" y="19626"/>
                    <a:pt x="398" y="20281"/>
                    <a:pt x="0" y="20810"/>
                  </a:cubicBezTo>
                  <a:cubicBezTo>
                    <a:pt x="398" y="21075"/>
                    <a:pt x="594" y="21335"/>
                    <a:pt x="594" y="21600"/>
                  </a:cubicBezTo>
                  <a:cubicBezTo>
                    <a:pt x="1188" y="20941"/>
                    <a:pt x="1390" y="20151"/>
                    <a:pt x="1782" y="19492"/>
                  </a:cubicBezTo>
                  <a:cubicBezTo>
                    <a:pt x="3368" y="16989"/>
                    <a:pt x="5156" y="14750"/>
                    <a:pt x="7331" y="12646"/>
                  </a:cubicBezTo>
                  <a:cubicBezTo>
                    <a:pt x="9511" y="10407"/>
                    <a:pt x="11893" y="8429"/>
                    <a:pt x="14667" y="6455"/>
                  </a:cubicBezTo>
                  <a:cubicBezTo>
                    <a:pt x="16051" y="5531"/>
                    <a:pt x="17240" y="4481"/>
                    <a:pt x="18428" y="3293"/>
                  </a:cubicBezTo>
                  <a:cubicBezTo>
                    <a:pt x="19622" y="2239"/>
                    <a:pt x="20608" y="1188"/>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2" name="Google Shape;10948;p60"/>
            <p:cNvSpPr/>
            <p:nvPr/>
          </p:nvSpPr>
          <p:spPr>
            <a:xfrm rot="1698627">
              <a:off x="1082791" y="913763"/>
              <a:ext cx="128413" cy="1651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873"/>
                    <a:pt x="18657" y="1962"/>
                    <a:pt x="17391" y="2835"/>
                  </a:cubicBezTo>
                  <a:cubicBezTo>
                    <a:pt x="15991" y="3928"/>
                    <a:pt x="14729" y="5017"/>
                    <a:pt x="13464" y="6109"/>
                  </a:cubicBezTo>
                  <a:cubicBezTo>
                    <a:pt x="11080" y="8290"/>
                    <a:pt x="8977" y="10798"/>
                    <a:pt x="6732" y="13091"/>
                  </a:cubicBezTo>
                  <a:cubicBezTo>
                    <a:pt x="4629" y="15599"/>
                    <a:pt x="2527" y="17888"/>
                    <a:pt x="420" y="20289"/>
                  </a:cubicBezTo>
                  <a:cubicBezTo>
                    <a:pt x="143" y="20400"/>
                    <a:pt x="143" y="20616"/>
                    <a:pt x="0" y="20835"/>
                  </a:cubicBezTo>
                  <a:cubicBezTo>
                    <a:pt x="0" y="21162"/>
                    <a:pt x="143" y="21381"/>
                    <a:pt x="143" y="21600"/>
                  </a:cubicBezTo>
                  <a:cubicBezTo>
                    <a:pt x="420" y="21270"/>
                    <a:pt x="702" y="21054"/>
                    <a:pt x="1123" y="20727"/>
                  </a:cubicBezTo>
                  <a:cubicBezTo>
                    <a:pt x="3368" y="18434"/>
                    <a:pt x="5470" y="15926"/>
                    <a:pt x="7573" y="13634"/>
                  </a:cubicBezTo>
                  <a:cubicBezTo>
                    <a:pt x="9679" y="11237"/>
                    <a:pt x="11782" y="8836"/>
                    <a:pt x="14027" y="6544"/>
                  </a:cubicBezTo>
                  <a:cubicBezTo>
                    <a:pt x="16273" y="4255"/>
                    <a:pt x="18795" y="207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63" name="Google Shape;10949;p60"/>
            <p:cNvSpPr/>
            <p:nvPr/>
          </p:nvSpPr>
          <p:spPr>
            <a:xfrm rot="1698627">
              <a:off x="1555778" y="1834718"/>
              <a:ext cx="337691" cy="386086"/>
            </a:xfrm>
            <a:custGeom>
              <a:avLst/>
              <a:gdLst/>
              <a:ahLst/>
              <a:cxnLst>
                <a:cxn ang="0">
                  <a:pos x="wd2" y="hd2"/>
                </a:cxn>
                <a:cxn ang="5400000">
                  <a:pos x="wd2" y="hd2"/>
                </a:cxn>
                <a:cxn ang="10800000">
                  <a:pos x="wd2" y="hd2"/>
                </a:cxn>
                <a:cxn ang="16200000">
                  <a:pos x="wd2" y="hd2"/>
                </a:cxn>
              </a:cxnLst>
              <a:rect l="0" t="0" r="r" b="b"/>
              <a:pathLst>
                <a:path w="21600" h="21600" extrusionOk="0">
                  <a:moveTo>
                    <a:pt x="16854" y="0"/>
                  </a:moveTo>
                  <a:cubicBezTo>
                    <a:pt x="12694" y="5039"/>
                    <a:pt x="8214" y="9936"/>
                    <a:pt x="2560" y="13669"/>
                  </a:cubicBezTo>
                  <a:cubicBezTo>
                    <a:pt x="6560" y="11896"/>
                    <a:pt x="10399" y="9843"/>
                    <a:pt x="13920" y="7324"/>
                  </a:cubicBezTo>
                  <a:cubicBezTo>
                    <a:pt x="10559" y="11336"/>
                    <a:pt x="6453" y="14788"/>
                    <a:pt x="1813" y="17634"/>
                  </a:cubicBezTo>
                  <a:cubicBezTo>
                    <a:pt x="5814" y="15489"/>
                    <a:pt x="9707" y="13296"/>
                    <a:pt x="13546" y="10963"/>
                  </a:cubicBezTo>
                  <a:cubicBezTo>
                    <a:pt x="9813" y="15209"/>
                    <a:pt x="5280" y="18800"/>
                    <a:pt x="0" y="21600"/>
                  </a:cubicBezTo>
                  <a:cubicBezTo>
                    <a:pt x="4907" y="19827"/>
                    <a:pt x="9493" y="17494"/>
                    <a:pt x="13813" y="14788"/>
                  </a:cubicBezTo>
                  <a:cubicBezTo>
                    <a:pt x="12053" y="17354"/>
                    <a:pt x="9867" y="19593"/>
                    <a:pt x="7253" y="21506"/>
                  </a:cubicBezTo>
                  <a:cubicBezTo>
                    <a:pt x="11041" y="19827"/>
                    <a:pt x="14187" y="17308"/>
                    <a:pt x="17280" y="14788"/>
                  </a:cubicBezTo>
                  <a:cubicBezTo>
                    <a:pt x="15734" y="17074"/>
                    <a:pt x="14027" y="19220"/>
                    <a:pt x="12053" y="21319"/>
                  </a:cubicBezTo>
                  <a:cubicBezTo>
                    <a:pt x="12799" y="20853"/>
                    <a:pt x="13493" y="20526"/>
                    <a:pt x="14187" y="20060"/>
                  </a:cubicBezTo>
                  <a:cubicBezTo>
                    <a:pt x="15147" y="19453"/>
                    <a:pt x="16160" y="18894"/>
                    <a:pt x="16960" y="18101"/>
                  </a:cubicBezTo>
                  <a:cubicBezTo>
                    <a:pt x="17761" y="17308"/>
                    <a:pt x="18401" y="16421"/>
                    <a:pt x="19040" y="15489"/>
                  </a:cubicBezTo>
                  <a:cubicBezTo>
                    <a:pt x="18613" y="17540"/>
                    <a:pt x="17974" y="19407"/>
                    <a:pt x="16747" y="21087"/>
                  </a:cubicBezTo>
                  <a:cubicBezTo>
                    <a:pt x="18241" y="20153"/>
                    <a:pt x="19414" y="18800"/>
                    <a:pt x="20107" y="17354"/>
                  </a:cubicBezTo>
                  <a:cubicBezTo>
                    <a:pt x="20641" y="16142"/>
                    <a:pt x="20908" y="14835"/>
                    <a:pt x="21440" y="13669"/>
                  </a:cubicBezTo>
                  <a:cubicBezTo>
                    <a:pt x="21494" y="13575"/>
                    <a:pt x="21547" y="13389"/>
                    <a:pt x="21600" y="13296"/>
                  </a:cubicBezTo>
                  <a:cubicBezTo>
                    <a:pt x="20908" y="8724"/>
                    <a:pt x="19094" y="4292"/>
                    <a:pt x="168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4" name="Google Shape;10950;p60"/>
            <p:cNvSpPr/>
            <p:nvPr/>
          </p:nvSpPr>
          <p:spPr>
            <a:xfrm rot="1698627">
              <a:off x="1684578" y="1376796"/>
              <a:ext cx="251825" cy="172608"/>
            </a:xfrm>
            <a:custGeom>
              <a:avLst/>
              <a:gdLst/>
              <a:ahLst/>
              <a:cxnLst>
                <a:cxn ang="0">
                  <a:pos x="wd2" y="hd2"/>
                </a:cxn>
                <a:cxn ang="5400000">
                  <a:pos x="wd2" y="hd2"/>
                </a:cxn>
                <a:cxn ang="10800000">
                  <a:pos x="wd2" y="hd2"/>
                </a:cxn>
                <a:cxn ang="16200000">
                  <a:pos x="wd2" y="hd2"/>
                </a:cxn>
              </a:cxnLst>
              <a:rect l="0" t="0" r="r" b="b"/>
              <a:pathLst>
                <a:path w="21600" h="21600" extrusionOk="0">
                  <a:moveTo>
                    <a:pt x="15663" y="0"/>
                  </a:moveTo>
                  <a:cubicBezTo>
                    <a:pt x="13875" y="316"/>
                    <a:pt x="11943" y="1045"/>
                    <a:pt x="10586" y="2922"/>
                  </a:cubicBezTo>
                  <a:lnTo>
                    <a:pt x="10586" y="3028"/>
                  </a:lnTo>
                  <a:cubicBezTo>
                    <a:pt x="9655" y="3863"/>
                    <a:pt x="8868" y="4699"/>
                    <a:pt x="8010" y="5531"/>
                  </a:cubicBezTo>
                  <a:cubicBezTo>
                    <a:pt x="7294" y="6159"/>
                    <a:pt x="6651" y="6785"/>
                    <a:pt x="6008" y="7620"/>
                  </a:cubicBezTo>
                  <a:cubicBezTo>
                    <a:pt x="5148" y="8765"/>
                    <a:pt x="4290" y="10123"/>
                    <a:pt x="3504" y="11374"/>
                  </a:cubicBezTo>
                  <a:cubicBezTo>
                    <a:pt x="2361" y="13464"/>
                    <a:pt x="1216" y="15444"/>
                    <a:pt x="0" y="17427"/>
                  </a:cubicBezTo>
                  <a:cubicBezTo>
                    <a:pt x="2646" y="14296"/>
                    <a:pt x="5292" y="11687"/>
                    <a:pt x="8369" y="9707"/>
                  </a:cubicBezTo>
                  <a:cubicBezTo>
                    <a:pt x="5864" y="13044"/>
                    <a:pt x="3791" y="17114"/>
                    <a:pt x="2217" y="21600"/>
                  </a:cubicBezTo>
                  <a:cubicBezTo>
                    <a:pt x="3718" y="19826"/>
                    <a:pt x="5221" y="18262"/>
                    <a:pt x="6722" y="16592"/>
                  </a:cubicBezTo>
                  <a:cubicBezTo>
                    <a:pt x="8510" y="14609"/>
                    <a:pt x="10298" y="12732"/>
                    <a:pt x="12374" y="11793"/>
                  </a:cubicBezTo>
                  <a:cubicBezTo>
                    <a:pt x="10586" y="14715"/>
                    <a:pt x="9083" y="18053"/>
                    <a:pt x="7796" y="21600"/>
                  </a:cubicBezTo>
                  <a:cubicBezTo>
                    <a:pt x="9799" y="18365"/>
                    <a:pt x="11587" y="14924"/>
                    <a:pt x="14160" y="13044"/>
                  </a:cubicBezTo>
                  <a:cubicBezTo>
                    <a:pt x="13088" y="15131"/>
                    <a:pt x="12086" y="17324"/>
                    <a:pt x="11300" y="19826"/>
                  </a:cubicBezTo>
                  <a:cubicBezTo>
                    <a:pt x="11872" y="19201"/>
                    <a:pt x="12374" y="18678"/>
                    <a:pt x="12944" y="18053"/>
                  </a:cubicBezTo>
                  <a:cubicBezTo>
                    <a:pt x="13302" y="17530"/>
                    <a:pt x="13731" y="17011"/>
                    <a:pt x="14160" y="16489"/>
                  </a:cubicBezTo>
                  <a:cubicBezTo>
                    <a:pt x="14732" y="15757"/>
                    <a:pt x="15161" y="15131"/>
                    <a:pt x="15592" y="14505"/>
                  </a:cubicBezTo>
                  <a:cubicBezTo>
                    <a:pt x="14732" y="15966"/>
                    <a:pt x="14089" y="17740"/>
                    <a:pt x="13731" y="19620"/>
                  </a:cubicBezTo>
                  <a:cubicBezTo>
                    <a:pt x="14876" y="17530"/>
                    <a:pt x="16162" y="15550"/>
                    <a:pt x="17809" y="14296"/>
                  </a:cubicBezTo>
                  <a:cubicBezTo>
                    <a:pt x="17022" y="15444"/>
                    <a:pt x="16521" y="16698"/>
                    <a:pt x="15948" y="18159"/>
                  </a:cubicBezTo>
                  <a:cubicBezTo>
                    <a:pt x="17022" y="17011"/>
                    <a:pt x="18165" y="16176"/>
                    <a:pt x="19454" y="15444"/>
                  </a:cubicBezTo>
                  <a:cubicBezTo>
                    <a:pt x="18810" y="16698"/>
                    <a:pt x="18165" y="18159"/>
                    <a:pt x="17666" y="19620"/>
                  </a:cubicBezTo>
                  <a:cubicBezTo>
                    <a:pt x="18881" y="18262"/>
                    <a:pt x="20170" y="17011"/>
                    <a:pt x="21600" y="16176"/>
                  </a:cubicBezTo>
                  <a:cubicBezTo>
                    <a:pt x="19953" y="10436"/>
                    <a:pt x="18024" y="5115"/>
                    <a:pt x="1566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5" name="Google Shape;10951;p60"/>
            <p:cNvSpPr/>
            <p:nvPr/>
          </p:nvSpPr>
          <p:spPr>
            <a:xfrm rot="1698627">
              <a:off x="1506466" y="571439"/>
              <a:ext cx="323543" cy="222653"/>
            </a:xfrm>
            <a:custGeom>
              <a:avLst/>
              <a:gdLst/>
              <a:ahLst/>
              <a:cxnLst>
                <a:cxn ang="0">
                  <a:pos x="wd2" y="hd2"/>
                </a:cxn>
                <a:cxn ang="5400000">
                  <a:pos x="wd2" y="hd2"/>
                </a:cxn>
                <a:cxn ang="10800000">
                  <a:pos x="wd2" y="hd2"/>
                </a:cxn>
                <a:cxn ang="16200000">
                  <a:pos x="wd2" y="hd2"/>
                </a:cxn>
              </a:cxnLst>
              <a:rect l="0" t="0" r="r" b="b"/>
              <a:pathLst>
                <a:path w="21600" h="21600" extrusionOk="0">
                  <a:moveTo>
                    <a:pt x="10085" y="17106"/>
                  </a:moveTo>
                  <a:cubicBezTo>
                    <a:pt x="10063" y="17148"/>
                    <a:pt x="10042" y="17189"/>
                    <a:pt x="10021" y="17230"/>
                  </a:cubicBezTo>
                  <a:cubicBezTo>
                    <a:pt x="10043" y="17191"/>
                    <a:pt x="10065" y="17148"/>
                    <a:pt x="10085" y="17106"/>
                  </a:cubicBezTo>
                  <a:close/>
                  <a:moveTo>
                    <a:pt x="13082" y="0"/>
                  </a:moveTo>
                  <a:cubicBezTo>
                    <a:pt x="12191" y="567"/>
                    <a:pt x="11245" y="1457"/>
                    <a:pt x="10577" y="2590"/>
                  </a:cubicBezTo>
                  <a:cubicBezTo>
                    <a:pt x="10522" y="2832"/>
                    <a:pt x="10410" y="2995"/>
                    <a:pt x="10299" y="3237"/>
                  </a:cubicBezTo>
                  <a:cubicBezTo>
                    <a:pt x="9185" y="5015"/>
                    <a:pt x="7627" y="6310"/>
                    <a:pt x="6458" y="8170"/>
                  </a:cubicBezTo>
                  <a:cubicBezTo>
                    <a:pt x="5789" y="9142"/>
                    <a:pt x="5234" y="10275"/>
                    <a:pt x="4676" y="11488"/>
                  </a:cubicBezTo>
                  <a:cubicBezTo>
                    <a:pt x="3062" y="14805"/>
                    <a:pt x="1449" y="18202"/>
                    <a:pt x="0" y="21600"/>
                  </a:cubicBezTo>
                  <a:cubicBezTo>
                    <a:pt x="1949" y="17878"/>
                    <a:pt x="4175" y="14562"/>
                    <a:pt x="6792" y="11810"/>
                  </a:cubicBezTo>
                  <a:cubicBezTo>
                    <a:pt x="5622" y="13915"/>
                    <a:pt x="4566" y="16260"/>
                    <a:pt x="3842" y="18768"/>
                  </a:cubicBezTo>
                  <a:cubicBezTo>
                    <a:pt x="5846" y="15128"/>
                    <a:pt x="7794" y="11568"/>
                    <a:pt x="10522" y="9142"/>
                  </a:cubicBezTo>
                  <a:cubicBezTo>
                    <a:pt x="9185" y="10760"/>
                    <a:pt x="8072" y="12700"/>
                    <a:pt x="7238" y="14965"/>
                  </a:cubicBezTo>
                  <a:cubicBezTo>
                    <a:pt x="8463" y="13430"/>
                    <a:pt x="9798" y="11973"/>
                    <a:pt x="11135" y="10678"/>
                  </a:cubicBezTo>
                  <a:cubicBezTo>
                    <a:pt x="9018" y="12943"/>
                    <a:pt x="7850" y="16422"/>
                    <a:pt x="6680" y="19900"/>
                  </a:cubicBezTo>
                  <a:cubicBezTo>
                    <a:pt x="8127" y="16585"/>
                    <a:pt x="10188" y="13753"/>
                    <a:pt x="12526" y="11730"/>
                  </a:cubicBezTo>
                  <a:cubicBezTo>
                    <a:pt x="11690" y="12943"/>
                    <a:pt x="11023" y="14320"/>
                    <a:pt x="10522" y="15855"/>
                  </a:cubicBezTo>
                  <a:cubicBezTo>
                    <a:pt x="10372" y="16292"/>
                    <a:pt x="10267" y="16728"/>
                    <a:pt x="10085" y="17106"/>
                  </a:cubicBezTo>
                  <a:cubicBezTo>
                    <a:pt x="11190" y="14977"/>
                    <a:pt x="12612" y="13161"/>
                    <a:pt x="14195" y="11810"/>
                  </a:cubicBezTo>
                  <a:cubicBezTo>
                    <a:pt x="13249" y="13833"/>
                    <a:pt x="12470" y="15937"/>
                    <a:pt x="11857" y="18283"/>
                  </a:cubicBezTo>
                  <a:cubicBezTo>
                    <a:pt x="12582" y="16665"/>
                    <a:pt x="13416" y="15047"/>
                    <a:pt x="14252" y="13430"/>
                  </a:cubicBezTo>
                  <a:cubicBezTo>
                    <a:pt x="15031" y="11973"/>
                    <a:pt x="15866" y="10598"/>
                    <a:pt x="17036" y="9870"/>
                  </a:cubicBezTo>
                  <a:cubicBezTo>
                    <a:pt x="16088" y="11730"/>
                    <a:pt x="15365" y="13753"/>
                    <a:pt x="14808" y="15937"/>
                  </a:cubicBezTo>
                  <a:cubicBezTo>
                    <a:pt x="15921" y="13915"/>
                    <a:pt x="17146" y="11973"/>
                    <a:pt x="18426" y="10275"/>
                  </a:cubicBezTo>
                  <a:cubicBezTo>
                    <a:pt x="17703" y="11973"/>
                    <a:pt x="16979" y="14157"/>
                    <a:pt x="16478" y="16018"/>
                  </a:cubicBezTo>
                  <a:cubicBezTo>
                    <a:pt x="17258" y="14400"/>
                    <a:pt x="18092" y="12782"/>
                    <a:pt x="18983" y="11407"/>
                  </a:cubicBezTo>
                  <a:cubicBezTo>
                    <a:pt x="19262" y="11002"/>
                    <a:pt x="19541" y="10598"/>
                    <a:pt x="19929" y="10275"/>
                  </a:cubicBezTo>
                  <a:cubicBezTo>
                    <a:pt x="19708" y="11407"/>
                    <a:pt x="19484" y="12378"/>
                    <a:pt x="19374" y="13510"/>
                  </a:cubicBezTo>
                  <a:cubicBezTo>
                    <a:pt x="19818" y="12782"/>
                    <a:pt x="20208" y="11973"/>
                    <a:pt x="20487" y="11002"/>
                  </a:cubicBezTo>
                  <a:cubicBezTo>
                    <a:pt x="20542" y="10598"/>
                    <a:pt x="20654" y="10193"/>
                    <a:pt x="20821" y="9790"/>
                  </a:cubicBezTo>
                  <a:cubicBezTo>
                    <a:pt x="20932" y="9465"/>
                    <a:pt x="21209" y="9142"/>
                    <a:pt x="21433" y="8980"/>
                  </a:cubicBezTo>
                  <a:lnTo>
                    <a:pt x="21600" y="8737"/>
                  </a:lnTo>
                  <a:cubicBezTo>
                    <a:pt x="21043" y="7525"/>
                    <a:pt x="20320" y="6553"/>
                    <a:pt x="19596" y="5502"/>
                  </a:cubicBezTo>
                  <a:cubicBezTo>
                    <a:pt x="17758" y="3075"/>
                    <a:pt x="15365" y="1457"/>
                    <a:pt x="1308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6" name="Google Shape;10952;p60"/>
            <p:cNvSpPr/>
            <p:nvPr/>
          </p:nvSpPr>
          <p:spPr>
            <a:xfrm rot="1698627">
              <a:off x="1309799" y="84902"/>
              <a:ext cx="205954" cy="159159"/>
            </a:xfrm>
            <a:custGeom>
              <a:avLst/>
              <a:gdLst/>
              <a:ahLst/>
              <a:cxnLst>
                <a:cxn ang="0">
                  <a:pos x="wd2" y="hd2"/>
                </a:cxn>
                <a:cxn ang="5400000">
                  <a:pos x="wd2" y="hd2"/>
                </a:cxn>
                <a:cxn ang="10800000">
                  <a:pos x="wd2" y="hd2"/>
                </a:cxn>
                <a:cxn ang="16200000">
                  <a:pos x="wd2" y="hd2"/>
                </a:cxn>
              </a:cxnLst>
              <a:rect l="0" t="0" r="r" b="b"/>
              <a:pathLst>
                <a:path w="21600" h="21600" extrusionOk="0">
                  <a:moveTo>
                    <a:pt x="19154" y="12284"/>
                  </a:moveTo>
                  <a:cubicBezTo>
                    <a:pt x="19117" y="12400"/>
                    <a:pt x="19086" y="12522"/>
                    <a:pt x="19065" y="12657"/>
                  </a:cubicBezTo>
                  <a:cubicBezTo>
                    <a:pt x="19094" y="12532"/>
                    <a:pt x="19125" y="12406"/>
                    <a:pt x="19154" y="12284"/>
                  </a:cubicBezTo>
                  <a:close/>
                  <a:moveTo>
                    <a:pt x="9296" y="0"/>
                  </a:moveTo>
                  <a:cubicBezTo>
                    <a:pt x="7425" y="0"/>
                    <a:pt x="5587" y="678"/>
                    <a:pt x="4197" y="2134"/>
                  </a:cubicBezTo>
                  <a:lnTo>
                    <a:pt x="4022" y="2134"/>
                  </a:lnTo>
                  <a:cubicBezTo>
                    <a:pt x="3935" y="2134"/>
                    <a:pt x="3849" y="2246"/>
                    <a:pt x="3759" y="2361"/>
                  </a:cubicBezTo>
                  <a:cubicBezTo>
                    <a:pt x="3584" y="2473"/>
                    <a:pt x="3411" y="2700"/>
                    <a:pt x="3149" y="2812"/>
                  </a:cubicBezTo>
                  <a:cubicBezTo>
                    <a:pt x="3059" y="2928"/>
                    <a:pt x="3059" y="2928"/>
                    <a:pt x="3059" y="3040"/>
                  </a:cubicBezTo>
                  <a:cubicBezTo>
                    <a:pt x="1400" y="9038"/>
                    <a:pt x="349" y="15263"/>
                    <a:pt x="0" y="21600"/>
                  </a:cubicBezTo>
                  <a:cubicBezTo>
                    <a:pt x="787" y="17071"/>
                    <a:pt x="2186" y="12657"/>
                    <a:pt x="4373" y="8926"/>
                  </a:cubicBezTo>
                  <a:cubicBezTo>
                    <a:pt x="3322" y="11752"/>
                    <a:pt x="3059" y="14920"/>
                    <a:pt x="2886" y="18204"/>
                  </a:cubicBezTo>
                  <a:cubicBezTo>
                    <a:pt x="4197" y="13790"/>
                    <a:pt x="5597" y="9716"/>
                    <a:pt x="7346" y="5642"/>
                  </a:cubicBezTo>
                  <a:cubicBezTo>
                    <a:pt x="6470" y="8020"/>
                    <a:pt x="6470" y="10622"/>
                    <a:pt x="6208" y="13224"/>
                  </a:cubicBezTo>
                  <a:cubicBezTo>
                    <a:pt x="7432" y="9828"/>
                    <a:pt x="9008" y="6659"/>
                    <a:pt x="10581" y="3491"/>
                  </a:cubicBezTo>
                  <a:cubicBezTo>
                    <a:pt x="9619" y="6208"/>
                    <a:pt x="9095" y="8698"/>
                    <a:pt x="8570" y="11412"/>
                  </a:cubicBezTo>
                  <a:cubicBezTo>
                    <a:pt x="9795" y="8471"/>
                    <a:pt x="11105" y="5642"/>
                    <a:pt x="12505" y="2812"/>
                  </a:cubicBezTo>
                  <a:cubicBezTo>
                    <a:pt x="11805" y="5302"/>
                    <a:pt x="11368" y="7793"/>
                    <a:pt x="10930" y="10283"/>
                  </a:cubicBezTo>
                  <a:cubicBezTo>
                    <a:pt x="11805" y="8359"/>
                    <a:pt x="12681" y="6436"/>
                    <a:pt x="13468" y="4397"/>
                  </a:cubicBezTo>
                  <a:cubicBezTo>
                    <a:pt x="13292" y="6436"/>
                    <a:pt x="13030" y="8471"/>
                    <a:pt x="12854" y="10622"/>
                  </a:cubicBezTo>
                  <a:cubicBezTo>
                    <a:pt x="14168" y="8698"/>
                    <a:pt x="14341" y="6208"/>
                    <a:pt x="15041" y="3945"/>
                  </a:cubicBezTo>
                  <a:cubicBezTo>
                    <a:pt x="14778" y="6887"/>
                    <a:pt x="14692" y="9828"/>
                    <a:pt x="14254" y="12885"/>
                  </a:cubicBezTo>
                  <a:cubicBezTo>
                    <a:pt x="14778" y="10622"/>
                    <a:pt x="15303" y="8359"/>
                    <a:pt x="16092" y="6208"/>
                  </a:cubicBezTo>
                  <a:cubicBezTo>
                    <a:pt x="16092" y="8359"/>
                    <a:pt x="16178" y="10283"/>
                    <a:pt x="16178" y="12433"/>
                  </a:cubicBezTo>
                  <a:cubicBezTo>
                    <a:pt x="16527" y="10283"/>
                    <a:pt x="16965" y="8132"/>
                    <a:pt x="17751" y="6208"/>
                  </a:cubicBezTo>
                  <a:lnTo>
                    <a:pt x="17751" y="13224"/>
                  </a:lnTo>
                  <a:cubicBezTo>
                    <a:pt x="18365" y="10961"/>
                    <a:pt x="19151" y="9150"/>
                    <a:pt x="20289" y="7341"/>
                  </a:cubicBezTo>
                  <a:cubicBezTo>
                    <a:pt x="19880" y="9024"/>
                    <a:pt x="19550" y="10612"/>
                    <a:pt x="19154" y="12284"/>
                  </a:cubicBezTo>
                  <a:cubicBezTo>
                    <a:pt x="19272" y="11918"/>
                    <a:pt x="19455" y="11616"/>
                    <a:pt x="19589" y="11188"/>
                  </a:cubicBezTo>
                  <a:cubicBezTo>
                    <a:pt x="20289" y="9716"/>
                    <a:pt x="20900" y="8132"/>
                    <a:pt x="21600" y="6775"/>
                  </a:cubicBezTo>
                  <a:cubicBezTo>
                    <a:pt x="20724" y="5869"/>
                    <a:pt x="19851" y="5302"/>
                    <a:pt x="18976" y="4624"/>
                  </a:cubicBezTo>
                  <a:cubicBezTo>
                    <a:pt x="16441" y="2812"/>
                    <a:pt x="13905" y="777"/>
                    <a:pt x="11105" y="210"/>
                  </a:cubicBezTo>
                  <a:cubicBezTo>
                    <a:pt x="10508" y="71"/>
                    <a:pt x="9899" y="0"/>
                    <a:pt x="929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7" name="Google Shape;10953;p60"/>
            <p:cNvSpPr/>
            <p:nvPr/>
          </p:nvSpPr>
          <p:spPr>
            <a:xfrm rot="1698627">
              <a:off x="1097261" y="466636"/>
              <a:ext cx="88392" cy="236002"/>
            </a:xfrm>
            <a:custGeom>
              <a:avLst/>
              <a:gdLst/>
              <a:ahLst/>
              <a:cxnLst>
                <a:cxn ang="0">
                  <a:pos x="wd2" y="hd2"/>
                </a:cxn>
                <a:cxn ang="5400000">
                  <a:pos x="wd2" y="hd2"/>
                </a:cxn>
                <a:cxn ang="10800000">
                  <a:pos x="wd2" y="hd2"/>
                </a:cxn>
                <a:cxn ang="16200000">
                  <a:pos x="wd2" y="hd2"/>
                </a:cxn>
              </a:cxnLst>
              <a:rect l="0" t="0" r="r" b="b"/>
              <a:pathLst>
                <a:path w="21600" h="21600" extrusionOk="0">
                  <a:moveTo>
                    <a:pt x="13653" y="7022"/>
                  </a:moveTo>
                  <a:cubicBezTo>
                    <a:pt x="13616" y="7161"/>
                    <a:pt x="13586" y="7301"/>
                    <a:pt x="13549" y="7440"/>
                  </a:cubicBezTo>
                  <a:cubicBezTo>
                    <a:pt x="13598" y="7303"/>
                    <a:pt x="13628" y="7163"/>
                    <a:pt x="13653" y="7022"/>
                  </a:cubicBezTo>
                  <a:close/>
                  <a:moveTo>
                    <a:pt x="3464" y="0"/>
                  </a:moveTo>
                  <a:cubicBezTo>
                    <a:pt x="2040" y="764"/>
                    <a:pt x="1020" y="1679"/>
                    <a:pt x="0" y="2519"/>
                  </a:cubicBezTo>
                  <a:cubicBezTo>
                    <a:pt x="2242" y="9465"/>
                    <a:pt x="9169" y="16180"/>
                    <a:pt x="20378" y="21600"/>
                  </a:cubicBezTo>
                  <a:lnTo>
                    <a:pt x="20378" y="20760"/>
                  </a:lnTo>
                  <a:cubicBezTo>
                    <a:pt x="20378" y="19614"/>
                    <a:pt x="20781" y="18546"/>
                    <a:pt x="21600" y="17477"/>
                  </a:cubicBezTo>
                  <a:cubicBezTo>
                    <a:pt x="21191" y="17935"/>
                    <a:pt x="20580" y="18470"/>
                    <a:pt x="20378" y="18928"/>
                  </a:cubicBezTo>
                  <a:lnTo>
                    <a:pt x="20989" y="14043"/>
                  </a:lnTo>
                  <a:cubicBezTo>
                    <a:pt x="20378" y="15418"/>
                    <a:pt x="19358" y="16562"/>
                    <a:pt x="17727" y="17706"/>
                  </a:cubicBezTo>
                  <a:cubicBezTo>
                    <a:pt x="17727" y="15798"/>
                    <a:pt x="17727" y="13890"/>
                    <a:pt x="17318" y="11984"/>
                  </a:cubicBezTo>
                  <a:cubicBezTo>
                    <a:pt x="16304" y="13281"/>
                    <a:pt x="15485" y="14654"/>
                    <a:pt x="14874" y="15951"/>
                  </a:cubicBezTo>
                  <a:cubicBezTo>
                    <a:pt x="14673" y="13510"/>
                    <a:pt x="15485" y="10991"/>
                    <a:pt x="16915" y="8625"/>
                  </a:cubicBezTo>
                  <a:cubicBezTo>
                    <a:pt x="15895" y="9847"/>
                    <a:pt x="14673" y="10916"/>
                    <a:pt x="12840" y="12059"/>
                  </a:cubicBezTo>
                  <a:cubicBezTo>
                    <a:pt x="12840" y="10451"/>
                    <a:pt x="13182" y="8969"/>
                    <a:pt x="13549" y="7440"/>
                  </a:cubicBezTo>
                  <a:cubicBezTo>
                    <a:pt x="13176" y="8582"/>
                    <a:pt x="12003" y="9657"/>
                    <a:pt x="10189" y="10609"/>
                  </a:cubicBezTo>
                  <a:cubicBezTo>
                    <a:pt x="10598" y="8779"/>
                    <a:pt x="11209" y="7099"/>
                    <a:pt x="11612" y="5267"/>
                  </a:cubicBezTo>
                  <a:cubicBezTo>
                    <a:pt x="10391" y="6488"/>
                    <a:pt x="9371" y="7632"/>
                    <a:pt x="7947" y="8930"/>
                  </a:cubicBezTo>
                  <a:cubicBezTo>
                    <a:pt x="7947" y="7175"/>
                    <a:pt x="8149" y="5573"/>
                    <a:pt x="9169" y="3969"/>
                  </a:cubicBezTo>
                  <a:cubicBezTo>
                    <a:pt x="8357" y="4580"/>
                    <a:pt x="7135" y="5191"/>
                    <a:pt x="6316" y="5953"/>
                  </a:cubicBezTo>
                  <a:cubicBezTo>
                    <a:pt x="6115" y="4505"/>
                    <a:pt x="6316" y="3054"/>
                    <a:pt x="7135" y="1679"/>
                  </a:cubicBezTo>
                  <a:cubicBezTo>
                    <a:pt x="5504" y="2901"/>
                    <a:pt x="4282" y="4123"/>
                    <a:pt x="3262" y="5342"/>
                  </a:cubicBezTo>
                  <a:cubicBezTo>
                    <a:pt x="2853" y="3587"/>
                    <a:pt x="3054" y="1833"/>
                    <a:pt x="346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8" name="Google Shape;10954;p60"/>
            <p:cNvSpPr/>
            <p:nvPr/>
          </p:nvSpPr>
          <p:spPr>
            <a:xfrm rot="1698627">
              <a:off x="1103876" y="734105"/>
              <a:ext cx="69218" cy="153435"/>
            </a:xfrm>
            <a:custGeom>
              <a:avLst/>
              <a:gdLst/>
              <a:ahLst/>
              <a:cxnLst>
                <a:cxn ang="0">
                  <a:pos x="wd2" y="hd2"/>
                </a:cxn>
                <a:cxn ang="5400000">
                  <a:pos x="wd2" y="hd2"/>
                </a:cxn>
                <a:cxn ang="10800000">
                  <a:pos x="wd2" y="hd2"/>
                </a:cxn>
                <a:cxn ang="16200000">
                  <a:pos x="wd2" y="hd2"/>
                </a:cxn>
              </a:cxnLst>
              <a:rect l="0" t="0" r="r" b="b"/>
              <a:pathLst>
                <a:path w="21600" h="21600" extrusionOk="0">
                  <a:moveTo>
                    <a:pt x="11709" y="0"/>
                  </a:moveTo>
                  <a:cubicBezTo>
                    <a:pt x="7028" y="1643"/>
                    <a:pt x="3385" y="3874"/>
                    <a:pt x="0" y="6222"/>
                  </a:cubicBezTo>
                  <a:lnTo>
                    <a:pt x="0" y="7981"/>
                  </a:lnTo>
                  <a:cubicBezTo>
                    <a:pt x="0" y="12679"/>
                    <a:pt x="2340" y="17374"/>
                    <a:pt x="6506" y="21600"/>
                  </a:cubicBezTo>
                  <a:cubicBezTo>
                    <a:pt x="7028" y="20777"/>
                    <a:pt x="7286" y="19369"/>
                    <a:pt x="7808" y="18665"/>
                  </a:cubicBezTo>
                  <a:cubicBezTo>
                    <a:pt x="10929" y="14674"/>
                    <a:pt x="15352" y="11036"/>
                    <a:pt x="21600" y="7981"/>
                  </a:cubicBezTo>
                  <a:cubicBezTo>
                    <a:pt x="17692" y="8569"/>
                    <a:pt x="14314" y="9977"/>
                    <a:pt x="11451" y="11504"/>
                  </a:cubicBezTo>
                  <a:cubicBezTo>
                    <a:pt x="9626" y="12795"/>
                    <a:pt x="7286" y="14087"/>
                    <a:pt x="5203" y="15494"/>
                  </a:cubicBezTo>
                  <a:cubicBezTo>
                    <a:pt x="9626" y="11036"/>
                    <a:pt x="14829" y="6926"/>
                    <a:pt x="20555" y="3171"/>
                  </a:cubicBezTo>
                  <a:cubicBezTo>
                    <a:pt x="13534" y="5046"/>
                    <a:pt x="7808" y="7981"/>
                    <a:pt x="4680" y="11388"/>
                  </a:cubicBezTo>
                  <a:cubicBezTo>
                    <a:pt x="7543" y="8101"/>
                    <a:pt x="10929" y="4930"/>
                    <a:pt x="14829" y="1643"/>
                  </a:cubicBezTo>
                  <a:cubicBezTo>
                    <a:pt x="13011" y="2111"/>
                    <a:pt x="11709" y="2699"/>
                    <a:pt x="10406" y="3287"/>
                  </a:cubicBezTo>
                  <a:cubicBezTo>
                    <a:pt x="7543" y="4694"/>
                    <a:pt x="5203" y="6222"/>
                    <a:pt x="3120" y="7865"/>
                  </a:cubicBezTo>
                  <a:cubicBezTo>
                    <a:pt x="4946" y="5046"/>
                    <a:pt x="8323" y="2583"/>
                    <a:pt x="1170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69" name="Google Shape;10955;p60"/>
            <p:cNvSpPr/>
            <p:nvPr/>
          </p:nvSpPr>
          <p:spPr>
            <a:xfrm rot="1698627">
              <a:off x="950072" y="1454330"/>
              <a:ext cx="130087" cy="259324"/>
            </a:xfrm>
            <a:custGeom>
              <a:avLst/>
              <a:gdLst/>
              <a:ahLst/>
              <a:cxnLst>
                <a:cxn ang="0">
                  <a:pos x="wd2" y="hd2"/>
                </a:cxn>
                <a:cxn ang="5400000">
                  <a:pos x="wd2" y="hd2"/>
                </a:cxn>
                <a:cxn ang="10800000">
                  <a:pos x="wd2" y="hd2"/>
                </a:cxn>
                <a:cxn ang="16200000">
                  <a:pos x="wd2" y="hd2"/>
                </a:cxn>
              </a:cxnLst>
              <a:rect l="0" t="0" r="r" b="b"/>
              <a:pathLst>
                <a:path w="21600" h="21600" extrusionOk="0">
                  <a:moveTo>
                    <a:pt x="13016" y="0"/>
                  </a:moveTo>
                  <a:cubicBezTo>
                    <a:pt x="11356" y="904"/>
                    <a:pt x="9003" y="1460"/>
                    <a:pt x="6649" y="2084"/>
                  </a:cubicBezTo>
                  <a:cubicBezTo>
                    <a:pt x="5815" y="2222"/>
                    <a:pt x="4848" y="2501"/>
                    <a:pt x="3740" y="2569"/>
                  </a:cubicBezTo>
                  <a:cubicBezTo>
                    <a:pt x="3557" y="2582"/>
                    <a:pt x="3362" y="2588"/>
                    <a:pt x="3167" y="2588"/>
                  </a:cubicBezTo>
                  <a:cubicBezTo>
                    <a:pt x="2175" y="2588"/>
                    <a:pt x="1042" y="2442"/>
                    <a:pt x="0" y="2153"/>
                  </a:cubicBezTo>
                  <a:cubicBezTo>
                    <a:pt x="2358" y="3958"/>
                    <a:pt x="4155" y="5974"/>
                    <a:pt x="4711" y="8127"/>
                  </a:cubicBezTo>
                  <a:cubicBezTo>
                    <a:pt x="5815" y="12780"/>
                    <a:pt x="9140" y="17155"/>
                    <a:pt x="11771" y="21600"/>
                  </a:cubicBezTo>
                  <a:cubicBezTo>
                    <a:pt x="13988" y="19795"/>
                    <a:pt x="16478" y="18127"/>
                    <a:pt x="19247" y="16461"/>
                  </a:cubicBezTo>
                  <a:cubicBezTo>
                    <a:pt x="16756" y="17250"/>
                    <a:pt x="14760" y="18102"/>
                    <a:pt x="12792" y="19370"/>
                  </a:cubicBezTo>
                  <a:cubicBezTo>
                    <a:pt x="16042" y="17190"/>
                    <a:pt x="17848" y="14587"/>
                    <a:pt x="21600" y="12572"/>
                  </a:cubicBezTo>
                  <a:cubicBezTo>
                    <a:pt x="17723" y="13613"/>
                    <a:pt x="14677" y="15210"/>
                    <a:pt x="12464" y="17086"/>
                  </a:cubicBezTo>
                  <a:cubicBezTo>
                    <a:pt x="12601" y="16738"/>
                    <a:pt x="13153" y="16322"/>
                    <a:pt x="13432" y="15974"/>
                  </a:cubicBezTo>
                  <a:cubicBezTo>
                    <a:pt x="14818" y="14654"/>
                    <a:pt x="16615" y="13544"/>
                    <a:pt x="18279" y="12293"/>
                  </a:cubicBezTo>
                  <a:cubicBezTo>
                    <a:pt x="15507" y="13265"/>
                    <a:pt x="13016" y="14517"/>
                    <a:pt x="11078" y="15905"/>
                  </a:cubicBezTo>
                  <a:cubicBezTo>
                    <a:pt x="12601" y="14029"/>
                    <a:pt x="14540" y="12224"/>
                    <a:pt x="16756" y="10556"/>
                  </a:cubicBezTo>
                  <a:cubicBezTo>
                    <a:pt x="16893" y="10419"/>
                    <a:pt x="16893" y="10211"/>
                    <a:pt x="16756" y="10140"/>
                  </a:cubicBezTo>
                  <a:cubicBezTo>
                    <a:pt x="15092" y="11044"/>
                    <a:pt x="13295" y="11876"/>
                    <a:pt x="11771" y="12780"/>
                  </a:cubicBezTo>
                  <a:cubicBezTo>
                    <a:pt x="11215" y="12988"/>
                    <a:pt x="10663" y="13265"/>
                    <a:pt x="10385" y="13613"/>
                  </a:cubicBezTo>
                  <a:cubicBezTo>
                    <a:pt x="11908" y="11183"/>
                    <a:pt x="13710" y="8959"/>
                    <a:pt x="15785" y="6667"/>
                  </a:cubicBezTo>
                  <a:cubicBezTo>
                    <a:pt x="13153" y="8127"/>
                    <a:pt x="11630" y="10071"/>
                    <a:pt x="8862" y="11460"/>
                  </a:cubicBezTo>
                  <a:cubicBezTo>
                    <a:pt x="9692" y="10140"/>
                    <a:pt x="10526" y="8959"/>
                    <a:pt x="11771" y="7710"/>
                  </a:cubicBezTo>
                  <a:cubicBezTo>
                    <a:pt x="9833" y="9028"/>
                    <a:pt x="8173" y="10211"/>
                    <a:pt x="6234" y="11529"/>
                  </a:cubicBezTo>
                  <a:cubicBezTo>
                    <a:pt x="9003" y="8403"/>
                    <a:pt x="12464" y="5557"/>
                    <a:pt x="16893" y="3057"/>
                  </a:cubicBezTo>
                  <a:cubicBezTo>
                    <a:pt x="13016" y="4930"/>
                    <a:pt x="9555" y="6875"/>
                    <a:pt x="6508" y="9099"/>
                  </a:cubicBezTo>
                  <a:cubicBezTo>
                    <a:pt x="8862" y="7083"/>
                    <a:pt x="10941" y="5209"/>
                    <a:pt x="13016" y="3194"/>
                  </a:cubicBezTo>
                  <a:cubicBezTo>
                    <a:pt x="10526" y="4237"/>
                    <a:pt x="9003" y="5695"/>
                    <a:pt x="6234" y="6598"/>
                  </a:cubicBezTo>
                  <a:cubicBezTo>
                    <a:pt x="7753" y="5486"/>
                    <a:pt x="9140" y="4377"/>
                    <a:pt x="10663" y="3404"/>
                  </a:cubicBezTo>
                  <a:cubicBezTo>
                    <a:pt x="11630" y="2778"/>
                    <a:pt x="12323" y="2222"/>
                    <a:pt x="12738" y="1528"/>
                  </a:cubicBezTo>
                  <a:cubicBezTo>
                    <a:pt x="9970" y="2222"/>
                    <a:pt x="8447" y="3750"/>
                    <a:pt x="5678" y="4306"/>
                  </a:cubicBezTo>
                  <a:cubicBezTo>
                    <a:pt x="8173" y="2848"/>
                    <a:pt x="10526" y="1460"/>
                    <a:pt x="1301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70" name="Google Shape;10956;p60"/>
            <p:cNvSpPr/>
            <p:nvPr/>
          </p:nvSpPr>
          <p:spPr>
            <a:xfrm rot="1698627">
              <a:off x="1597789" y="713536"/>
              <a:ext cx="236953" cy="316018"/>
            </a:xfrm>
            <a:custGeom>
              <a:avLst/>
              <a:gdLst/>
              <a:ahLst/>
              <a:cxnLst>
                <a:cxn ang="0">
                  <a:pos x="wd2" y="hd2"/>
                </a:cxn>
                <a:cxn ang="5400000">
                  <a:pos x="wd2" y="hd2"/>
                </a:cxn>
                <a:cxn ang="10800000">
                  <a:pos x="wd2" y="hd2"/>
                </a:cxn>
                <a:cxn ang="16200000">
                  <a:pos x="wd2" y="hd2"/>
                </a:cxn>
              </a:cxnLst>
              <a:rect l="0" t="0" r="r" b="b"/>
              <a:pathLst>
                <a:path w="21537" h="21600" extrusionOk="0">
                  <a:moveTo>
                    <a:pt x="14098" y="0"/>
                  </a:moveTo>
                  <a:cubicBezTo>
                    <a:pt x="14475" y="1254"/>
                    <a:pt x="14400" y="2565"/>
                    <a:pt x="14021" y="3819"/>
                  </a:cubicBezTo>
                  <a:cubicBezTo>
                    <a:pt x="13339" y="5756"/>
                    <a:pt x="12203" y="7523"/>
                    <a:pt x="10915" y="9233"/>
                  </a:cubicBezTo>
                  <a:cubicBezTo>
                    <a:pt x="11596" y="8833"/>
                    <a:pt x="12126" y="8548"/>
                    <a:pt x="12810" y="8092"/>
                  </a:cubicBezTo>
                  <a:cubicBezTo>
                    <a:pt x="11292" y="9746"/>
                    <a:pt x="9549" y="11171"/>
                    <a:pt x="7579" y="12481"/>
                  </a:cubicBezTo>
                  <a:cubicBezTo>
                    <a:pt x="9170" y="11969"/>
                    <a:pt x="10837" y="11342"/>
                    <a:pt x="12126" y="10486"/>
                  </a:cubicBezTo>
                  <a:cubicBezTo>
                    <a:pt x="9854" y="12767"/>
                    <a:pt x="7277" y="14875"/>
                    <a:pt x="4471" y="16756"/>
                  </a:cubicBezTo>
                  <a:cubicBezTo>
                    <a:pt x="6064" y="16356"/>
                    <a:pt x="7579" y="15958"/>
                    <a:pt x="9020" y="15217"/>
                  </a:cubicBezTo>
                  <a:cubicBezTo>
                    <a:pt x="6139" y="17610"/>
                    <a:pt x="3108" y="19719"/>
                    <a:pt x="0" y="21600"/>
                  </a:cubicBezTo>
                  <a:cubicBezTo>
                    <a:pt x="4169" y="20061"/>
                    <a:pt x="8034" y="18465"/>
                    <a:pt x="11824" y="16527"/>
                  </a:cubicBezTo>
                  <a:cubicBezTo>
                    <a:pt x="10990" y="17496"/>
                    <a:pt x="9929" y="18465"/>
                    <a:pt x="8715" y="19206"/>
                  </a:cubicBezTo>
                  <a:cubicBezTo>
                    <a:pt x="11292" y="18010"/>
                    <a:pt x="13339" y="16300"/>
                    <a:pt x="14854" y="14304"/>
                  </a:cubicBezTo>
                  <a:cubicBezTo>
                    <a:pt x="14627" y="15729"/>
                    <a:pt x="13946" y="16869"/>
                    <a:pt x="12885" y="18067"/>
                  </a:cubicBezTo>
                  <a:cubicBezTo>
                    <a:pt x="13946" y="17440"/>
                    <a:pt x="14704" y="16527"/>
                    <a:pt x="15234" y="15617"/>
                  </a:cubicBezTo>
                  <a:cubicBezTo>
                    <a:pt x="15840" y="14648"/>
                    <a:pt x="16143" y="13621"/>
                    <a:pt x="16522" y="12596"/>
                  </a:cubicBezTo>
                  <a:cubicBezTo>
                    <a:pt x="16597" y="13963"/>
                    <a:pt x="16674" y="15160"/>
                    <a:pt x="16370" y="16527"/>
                  </a:cubicBezTo>
                  <a:cubicBezTo>
                    <a:pt x="17431" y="14819"/>
                    <a:pt x="18115" y="13165"/>
                    <a:pt x="18644" y="11398"/>
                  </a:cubicBezTo>
                  <a:cubicBezTo>
                    <a:pt x="18796" y="12767"/>
                    <a:pt x="18569" y="14077"/>
                    <a:pt x="18190" y="15388"/>
                  </a:cubicBezTo>
                  <a:cubicBezTo>
                    <a:pt x="19251" y="13621"/>
                    <a:pt x="20010" y="11683"/>
                    <a:pt x="20387" y="9746"/>
                  </a:cubicBezTo>
                  <a:cubicBezTo>
                    <a:pt x="20691" y="10771"/>
                    <a:pt x="20918" y="11569"/>
                    <a:pt x="20918" y="12596"/>
                  </a:cubicBezTo>
                  <a:cubicBezTo>
                    <a:pt x="21298" y="11113"/>
                    <a:pt x="21600" y="9688"/>
                    <a:pt x="21525" y="8206"/>
                  </a:cubicBezTo>
                  <a:cubicBezTo>
                    <a:pt x="21221" y="7921"/>
                    <a:pt x="20918" y="7637"/>
                    <a:pt x="20539" y="7352"/>
                  </a:cubicBezTo>
                  <a:cubicBezTo>
                    <a:pt x="16749" y="10315"/>
                    <a:pt x="12960" y="13165"/>
                    <a:pt x="9170" y="16185"/>
                  </a:cubicBezTo>
                  <a:cubicBezTo>
                    <a:pt x="11217" y="14304"/>
                    <a:pt x="12885" y="12596"/>
                    <a:pt x="14325" y="10544"/>
                  </a:cubicBezTo>
                  <a:cubicBezTo>
                    <a:pt x="15765" y="8492"/>
                    <a:pt x="16597" y="6098"/>
                    <a:pt x="16143" y="3761"/>
                  </a:cubicBezTo>
                  <a:cubicBezTo>
                    <a:pt x="15840" y="2394"/>
                    <a:pt x="15082" y="1140"/>
                    <a:pt x="1409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1" name="Google Shape;10957;p60"/>
            <p:cNvSpPr/>
            <p:nvPr/>
          </p:nvSpPr>
          <p:spPr>
            <a:xfrm rot="1698627">
              <a:off x="857449" y="2134312"/>
              <a:ext cx="190931" cy="165934"/>
            </a:xfrm>
            <a:custGeom>
              <a:avLst/>
              <a:gdLst/>
              <a:ahLst/>
              <a:cxnLst>
                <a:cxn ang="0">
                  <a:pos x="wd2" y="hd2"/>
                </a:cxn>
                <a:cxn ang="5400000">
                  <a:pos x="wd2" y="hd2"/>
                </a:cxn>
                <a:cxn ang="10800000">
                  <a:pos x="wd2" y="hd2"/>
                </a:cxn>
                <a:cxn ang="16200000">
                  <a:pos x="wd2" y="hd2"/>
                </a:cxn>
              </a:cxnLst>
              <a:rect l="0" t="0" r="r" b="b"/>
              <a:pathLst>
                <a:path w="21600" h="21600" extrusionOk="0">
                  <a:moveTo>
                    <a:pt x="12638" y="0"/>
                  </a:moveTo>
                  <a:cubicBezTo>
                    <a:pt x="9621" y="1734"/>
                    <a:pt x="6979" y="3690"/>
                    <a:pt x="4528" y="6404"/>
                  </a:cubicBezTo>
                  <a:cubicBezTo>
                    <a:pt x="5469" y="4341"/>
                    <a:pt x="6131" y="2278"/>
                    <a:pt x="7262" y="215"/>
                  </a:cubicBezTo>
                  <a:cubicBezTo>
                    <a:pt x="4431" y="2278"/>
                    <a:pt x="2073" y="4992"/>
                    <a:pt x="0" y="8031"/>
                  </a:cubicBezTo>
                  <a:cubicBezTo>
                    <a:pt x="942" y="10963"/>
                    <a:pt x="2169" y="14002"/>
                    <a:pt x="3962" y="16280"/>
                  </a:cubicBezTo>
                  <a:cubicBezTo>
                    <a:pt x="5469" y="18235"/>
                    <a:pt x="7452" y="19755"/>
                    <a:pt x="9245" y="21600"/>
                  </a:cubicBezTo>
                  <a:cubicBezTo>
                    <a:pt x="13772" y="20513"/>
                    <a:pt x="17827" y="18561"/>
                    <a:pt x="21600" y="15736"/>
                  </a:cubicBezTo>
                  <a:cubicBezTo>
                    <a:pt x="18772" y="16931"/>
                    <a:pt x="15941" y="17799"/>
                    <a:pt x="12924" y="18343"/>
                  </a:cubicBezTo>
                  <a:cubicBezTo>
                    <a:pt x="15752" y="16716"/>
                    <a:pt x="18206" y="14760"/>
                    <a:pt x="20469" y="12157"/>
                  </a:cubicBezTo>
                  <a:cubicBezTo>
                    <a:pt x="17638" y="14002"/>
                    <a:pt x="14810" y="15086"/>
                    <a:pt x="11603" y="16172"/>
                  </a:cubicBezTo>
                  <a:cubicBezTo>
                    <a:pt x="13207" y="14109"/>
                    <a:pt x="14997" y="12372"/>
                    <a:pt x="16886" y="10745"/>
                  </a:cubicBezTo>
                  <a:cubicBezTo>
                    <a:pt x="13959" y="12046"/>
                    <a:pt x="11507" y="13133"/>
                    <a:pt x="8866" y="14867"/>
                  </a:cubicBezTo>
                  <a:cubicBezTo>
                    <a:pt x="10469" y="11070"/>
                    <a:pt x="12545" y="8138"/>
                    <a:pt x="15376" y="5535"/>
                  </a:cubicBezTo>
                  <a:cubicBezTo>
                    <a:pt x="13393" y="6078"/>
                    <a:pt x="11507" y="7055"/>
                    <a:pt x="9904" y="8682"/>
                  </a:cubicBezTo>
                  <a:cubicBezTo>
                    <a:pt x="11696" y="5860"/>
                    <a:pt x="14244" y="3365"/>
                    <a:pt x="16886" y="1734"/>
                  </a:cubicBezTo>
                  <a:cubicBezTo>
                    <a:pt x="13583" y="3690"/>
                    <a:pt x="10659" y="4884"/>
                    <a:pt x="7356" y="6729"/>
                  </a:cubicBezTo>
                  <a:cubicBezTo>
                    <a:pt x="9148" y="4448"/>
                    <a:pt x="10848" y="2278"/>
                    <a:pt x="12638"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2" name="Google Shape;10958;p60"/>
            <p:cNvSpPr/>
            <p:nvPr/>
          </p:nvSpPr>
          <p:spPr>
            <a:xfrm rot="1698627">
              <a:off x="1128617" y="2171758"/>
              <a:ext cx="483626" cy="529471"/>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8323" y="2313"/>
                    <a:pt x="17280" y="4455"/>
                    <a:pt x="16163" y="6769"/>
                  </a:cubicBezTo>
                  <a:cubicBezTo>
                    <a:pt x="16461" y="4694"/>
                    <a:pt x="16684" y="2687"/>
                    <a:pt x="16982" y="612"/>
                  </a:cubicBezTo>
                  <a:cubicBezTo>
                    <a:pt x="16088" y="3877"/>
                    <a:pt x="14562" y="6973"/>
                    <a:pt x="12513" y="9831"/>
                  </a:cubicBezTo>
                  <a:cubicBezTo>
                    <a:pt x="13519" y="7279"/>
                    <a:pt x="14189" y="4694"/>
                    <a:pt x="14636" y="2007"/>
                  </a:cubicBezTo>
                  <a:cubicBezTo>
                    <a:pt x="13295" y="4796"/>
                    <a:pt x="11955" y="7517"/>
                    <a:pt x="10539" y="10341"/>
                  </a:cubicBezTo>
                  <a:cubicBezTo>
                    <a:pt x="11098" y="8776"/>
                    <a:pt x="11507" y="7177"/>
                    <a:pt x="11769" y="5510"/>
                  </a:cubicBezTo>
                  <a:cubicBezTo>
                    <a:pt x="10949" y="7381"/>
                    <a:pt x="10093" y="9218"/>
                    <a:pt x="8975" y="10987"/>
                  </a:cubicBezTo>
                  <a:cubicBezTo>
                    <a:pt x="9087" y="8334"/>
                    <a:pt x="9385" y="5782"/>
                    <a:pt x="9906" y="3197"/>
                  </a:cubicBezTo>
                  <a:cubicBezTo>
                    <a:pt x="9012" y="6156"/>
                    <a:pt x="7746" y="8912"/>
                    <a:pt x="6107" y="11599"/>
                  </a:cubicBezTo>
                  <a:cubicBezTo>
                    <a:pt x="6107" y="10545"/>
                    <a:pt x="6070" y="9558"/>
                    <a:pt x="6070" y="8538"/>
                  </a:cubicBezTo>
                  <a:cubicBezTo>
                    <a:pt x="5512" y="10170"/>
                    <a:pt x="4841" y="11701"/>
                    <a:pt x="3985" y="13198"/>
                  </a:cubicBezTo>
                  <a:lnTo>
                    <a:pt x="3985" y="9831"/>
                  </a:lnTo>
                  <a:cubicBezTo>
                    <a:pt x="3575" y="11055"/>
                    <a:pt x="3128" y="12246"/>
                    <a:pt x="2755" y="13470"/>
                  </a:cubicBezTo>
                  <a:cubicBezTo>
                    <a:pt x="2755" y="12484"/>
                    <a:pt x="2719" y="11565"/>
                    <a:pt x="2682" y="10545"/>
                  </a:cubicBezTo>
                  <a:cubicBezTo>
                    <a:pt x="2309" y="12382"/>
                    <a:pt x="1341" y="14082"/>
                    <a:pt x="0" y="15511"/>
                  </a:cubicBezTo>
                  <a:cubicBezTo>
                    <a:pt x="1191" y="17416"/>
                    <a:pt x="2011" y="19491"/>
                    <a:pt x="2532" y="21600"/>
                  </a:cubicBezTo>
                  <a:lnTo>
                    <a:pt x="2793" y="20580"/>
                  </a:lnTo>
                  <a:cubicBezTo>
                    <a:pt x="8081" y="18164"/>
                    <a:pt x="12736" y="14763"/>
                    <a:pt x="16498" y="10613"/>
                  </a:cubicBezTo>
                  <a:cubicBezTo>
                    <a:pt x="17615" y="9388"/>
                    <a:pt x="18695" y="8061"/>
                    <a:pt x="19626" y="6667"/>
                  </a:cubicBezTo>
                  <a:cubicBezTo>
                    <a:pt x="20557" y="4592"/>
                    <a:pt x="21228" y="2381"/>
                    <a:pt x="21600" y="136"/>
                  </a:cubicBezTo>
                  <a:cubicBezTo>
                    <a:pt x="20482" y="2448"/>
                    <a:pt x="19366" y="4728"/>
                    <a:pt x="17839" y="6837"/>
                  </a:cubicBezTo>
                  <a:cubicBezTo>
                    <a:pt x="18733" y="4626"/>
                    <a:pt x="19216" y="2347"/>
                    <a:pt x="1944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3" name="Google Shape;10959;p60"/>
            <p:cNvSpPr/>
            <p:nvPr/>
          </p:nvSpPr>
          <p:spPr>
            <a:xfrm rot="1698627">
              <a:off x="1317520" y="1621534"/>
              <a:ext cx="522822" cy="396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7033"/>
                    <a:pt x="9198" y="13386"/>
                    <a:pt x="2515" y="19286"/>
                  </a:cubicBezTo>
                  <a:cubicBezTo>
                    <a:pt x="1723" y="20057"/>
                    <a:pt x="861" y="20874"/>
                    <a:pt x="0" y="21600"/>
                  </a:cubicBezTo>
                  <a:cubicBezTo>
                    <a:pt x="2102" y="20738"/>
                    <a:pt x="4134" y="19467"/>
                    <a:pt x="5960" y="17879"/>
                  </a:cubicBezTo>
                  <a:cubicBezTo>
                    <a:pt x="4857" y="19059"/>
                    <a:pt x="3755" y="20238"/>
                    <a:pt x="2652" y="21419"/>
                  </a:cubicBezTo>
                  <a:cubicBezTo>
                    <a:pt x="4547" y="20057"/>
                    <a:pt x="6270" y="18468"/>
                    <a:pt x="7889" y="16609"/>
                  </a:cubicBezTo>
                  <a:cubicBezTo>
                    <a:pt x="7028" y="17969"/>
                    <a:pt x="6167" y="19241"/>
                    <a:pt x="5305" y="20601"/>
                  </a:cubicBezTo>
                  <a:cubicBezTo>
                    <a:pt x="6925" y="19104"/>
                    <a:pt x="8475" y="17607"/>
                    <a:pt x="9887" y="15837"/>
                  </a:cubicBezTo>
                  <a:cubicBezTo>
                    <a:pt x="9336" y="17198"/>
                    <a:pt x="8715" y="18560"/>
                    <a:pt x="7992" y="19785"/>
                  </a:cubicBezTo>
                  <a:cubicBezTo>
                    <a:pt x="9646" y="18787"/>
                    <a:pt x="11196" y="17697"/>
                    <a:pt x="12677" y="16337"/>
                  </a:cubicBezTo>
                  <a:cubicBezTo>
                    <a:pt x="14193" y="14975"/>
                    <a:pt x="15537" y="13341"/>
                    <a:pt x="16432" y="11254"/>
                  </a:cubicBezTo>
                  <a:cubicBezTo>
                    <a:pt x="15089" y="12615"/>
                    <a:pt x="13814" y="13976"/>
                    <a:pt x="12506" y="15292"/>
                  </a:cubicBezTo>
                  <a:cubicBezTo>
                    <a:pt x="13711" y="13613"/>
                    <a:pt x="14917" y="11890"/>
                    <a:pt x="16019" y="10029"/>
                  </a:cubicBezTo>
                  <a:cubicBezTo>
                    <a:pt x="14848" y="11163"/>
                    <a:pt x="13573" y="12115"/>
                    <a:pt x="12333" y="13160"/>
                  </a:cubicBezTo>
                  <a:cubicBezTo>
                    <a:pt x="13573" y="11571"/>
                    <a:pt x="14779" y="10029"/>
                    <a:pt x="16053" y="8440"/>
                  </a:cubicBezTo>
                  <a:cubicBezTo>
                    <a:pt x="15158" y="9257"/>
                    <a:pt x="14193" y="9984"/>
                    <a:pt x="13263" y="10619"/>
                  </a:cubicBezTo>
                  <a:cubicBezTo>
                    <a:pt x="15571" y="8667"/>
                    <a:pt x="17776" y="6671"/>
                    <a:pt x="19911" y="4402"/>
                  </a:cubicBezTo>
                  <a:cubicBezTo>
                    <a:pt x="18879" y="5446"/>
                    <a:pt x="17811" y="6217"/>
                    <a:pt x="16639" y="6897"/>
                  </a:cubicBezTo>
                  <a:cubicBezTo>
                    <a:pt x="18155" y="5718"/>
                    <a:pt x="19532" y="4356"/>
                    <a:pt x="20808" y="2722"/>
                  </a:cubicBezTo>
                  <a:cubicBezTo>
                    <a:pt x="19947" y="3404"/>
                    <a:pt x="19154" y="4084"/>
                    <a:pt x="18224" y="4810"/>
                  </a:cubicBezTo>
                  <a:cubicBezTo>
                    <a:pt x="19568" y="3449"/>
                    <a:pt x="20739" y="186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4" name="Google Shape;10960;p60"/>
            <p:cNvSpPr/>
            <p:nvPr/>
          </p:nvSpPr>
          <p:spPr>
            <a:xfrm rot="1698627">
              <a:off x="935915" y="1690969"/>
              <a:ext cx="129297" cy="372737"/>
            </a:xfrm>
            <a:custGeom>
              <a:avLst/>
              <a:gdLst/>
              <a:ahLst/>
              <a:cxnLst>
                <a:cxn ang="0">
                  <a:pos x="wd2" y="hd2"/>
                </a:cxn>
                <a:cxn ang="5400000">
                  <a:pos x="wd2" y="hd2"/>
                </a:cxn>
                <a:cxn ang="10800000">
                  <a:pos x="wd2" y="hd2"/>
                </a:cxn>
                <a:cxn ang="16200000">
                  <a:pos x="wd2" y="hd2"/>
                </a:cxn>
              </a:cxnLst>
              <a:rect l="0" t="0" r="r" b="b"/>
              <a:pathLst>
                <a:path w="21469" h="21600" extrusionOk="0">
                  <a:moveTo>
                    <a:pt x="20361" y="0"/>
                  </a:moveTo>
                  <a:cubicBezTo>
                    <a:pt x="19394" y="291"/>
                    <a:pt x="18564" y="676"/>
                    <a:pt x="17870" y="968"/>
                  </a:cubicBezTo>
                  <a:cubicBezTo>
                    <a:pt x="12748" y="3721"/>
                    <a:pt x="8037" y="6620"/>
                    <a:pt x="4161" y="9713"/>
                  </a:cubicBezTo>
                  <a:cubicBezTo>
                    <a:pt x="2085" y="11405"/>
                    <a:pt x="284" y="13145"/>
                    <a:pt x="10" y="14980"/>
                  </a:cubicBezTo>
                  <a:cubicBezTo>
                    <a:pt x="-131" y="16527"/>
                    <a:pt x="1255" y="18120"/>
                    <a:pt x="3194" y="19571"/>
                  </a:cubicBezTo>
                  <a:cubicBezTo>
                    <a:pt x="4161" y="20295"/>
                    <a:pt x="5269" y="20971"/>
                    <a:pt x="6518" y="21600"/>
                  </a:cubicBezTo>
                  <a:cubicBezTo>
                    <a:pt x="6792" y="20150"/>
                    <a:pt x="8037" y="18701"/>
                    <a:pt x="10117" y="17396"/>
                  </a:cubicBezTo>
                  <a:cubicBezTo>
                    <a:pt x="8037" y="17831"/>
                    <a:pt x="6518" y="18362"/>
                    <a:pt x="5132" y="19039"/>
                  </a:cubicBezTo>
                  <a:cubicBezTo>
                    <a:pt x="6240" y="16478"/>
                    <a:pt x="10395" y="14111"/>
                    <a:pt x="16899" y="12853"/>
                  </a:cubicBezTo>
                  <a:cubicBezTo>
                    <a:pt x="14131" y="13337"/>
                    <a:pt x="11499" y="13724"/>
                    <a:pt x="8731" y="14206"/>
                  </a:cubicBezTo>
                  <a:cubicBezTo>
                    <a:pt x="11499" y="12371"/>
                    <a:pt x="15654" y="10873"/>
                    <a:pt x="20639" y="9858"/>
                  </a:cubicBezTo>
                  <a:cubicBezTo>
                    <a:pt x="17314" y="10486"/>
                    <a:pt x="14272" y="11115"/>
                    <a:pt x="10947" y="11792"/>
                  </a:cubicBezTo>
                  <a:cubicBezTo>
                    <a:pt x="14546" y="10100"/>
                    <a:pt x="18007" y="8505"/>
                    <a:pt x="21469" y="6814"/>
                  </a:cubicBezTo>
                  <a:cubicBezTo>
                    <a:pt x="18564" y="7733"/>
                    <a:pt x="15239" y="8457"/>
                    <a:pt x="12055" y="9181"/>
                  </a:cubicBezTo>
                  <a:cubicBezTo>
                    <a:pt x="15102" y="7683"/>
                    <a:pt x="17729" y="6088"/>
                    <a:pt x="19946" y="4446"/>
                  </a:cubicBezTo>
                  <a:cubicBezTo>
                    <a:pt x="18422" y="5074"/>
                    <a:pt x="16899" y="5557"/>
                    <a:pt x="15517" y="6138"/>
                  </a:cubicBezTo>
                  <a:cubicBezTo>
                    <a:pt x="17729" y="4156"/>
                    <a:pt x="19394" y="2127"/>
                    <a:pt x="2036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5" name="Google Shape;10961;p60"/>
            <p:cNvSpPr/>
            <p:nvPr/>
          </p:nvSpPr>
          <p:spPr>
            <a:xfrm rot="1698627">
              <a:off x="1362549" y="1119142"/>
              <a:ext cx="466128" cy="453605"/>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cubicBezTo>
                    <a:pt x="14065" y="7028"/>
                    <a:pt x="7264" y="14175"/>
                    <a:pt x="232" y="21163"/>
                  </a:cubicBezTo>
                  <a:cubicBezTo>
                    <a:pt x="154" y="21323"/>
                    <a:pt x="38" y="21442"/>
                    <a:pt x="0" y="21600"/>
                  </a:cubicBezTo>
                  <a:cubicBezTo>
                    <a:pt x="1661" y="20806"/>
                    <a:pt x="3208" y="19774"/>
                    <a:pt x="4599" y="18622"/>
                  </a:cubicBezTo>
                  <a:cubicBezTo>
                    <a:pt x="3980" y="19535"/>
                    <a:pt x="3246" y="20330"/>
                    <a:pt x="2435" y="21005"/>
                  </a:cubicBezTo>
                  <a:cubicBezTo>
                    <a:pt x="4405" y="19853"/>
                    <a:pt x="6337" y="18622"/>
                    <a:pt x="8037" y="17073"/>
                  </a:cubicBezTo>
                  <a:cubicBezTo>
                    <a:pt x="7303" y="17828"/>
                    <a:pt x="6607" y="18622"/>
                    <a:pt x="5989" y="19456"/>
                  </a:cubicBezTo>
                  <a:cubicBezTo>
                    <a:pt x="8694" y="18066"/>
                    <a:pt x="11167" y="16160"/>
                    <a:pt x="13176" y="13818"/>
                  </a:cubicBezTo>
                  <a:cubicBezTo>
                    <a:pt x="12172" y="14413"/>
                    <a:pt x="11167" y="14890"/>
                    <a:pt x="10085" y="15405"/>
                  </a:cubicBezTo>
                  <a:cubicBezTo>
                    <a:pt x="11939" y="13818"/>
                    <a:pt x="13717" y="12111"/>
                    <a:pt x="15418" y="10324"/>
                  </a:cubicBezTo>
                  <a:cubicBezTo>
                    <a:pt x="14065" y="11118"/>
                    <a:pt x="12789" y="11912"/>
                    <a:pt x="11438" y="12706"/>
                  </a:cubicBezTo>
                  <a:cubicBezTo>
                    <a:pt x="13717" y="11276"/>
                    <a:pt x="15881" y="9688"/>
                    <a:pt x="17929" y="7941"/>
                  </a:cubicBezTo>
                  <a:cubicBezTo>
                    <a:pt x="16731" y="8656"/>
                    <a:pt x="15572" y="9251"/>
                    <a:pt x="14297" y="9926"/>
                  </a:cubicBezTo>
                  <a:cubicBezTo>
                    <a:pt x="16267" y="8497"/>
                    <a:pt x="18199" y="7028"/>
                    <a:pt x="20209" y="5559"/>
                  </a:cubicBezTo>
                  <a:cubicBezTo>
                    <a:pt x="18779" y="6234"/>
                    <a:pt x="17388" y="6909"/>
                    <a:pt x="15997" y="7544"/>
                  </a:cubicBezTo>
                  <a:cubicBezTo>
                    <a:pt x="17504" y="6472"/>
                    <a:pt x="18972" y="5321"/>
                    <a:pt x="20479" y="4248"/>
                  </a:cubicBezTo>
                  <a:cubicBezTo>
                    <a:pt x="19513" y="4765"/>
                    <a:pt x="18547" y="5241"/>
                    <a:pt x="17620" y="5758"/>
                  </a:cubicBezTo>
                  <a:cubicBezTo>
                    <a:pt x="18779" y="5082"/>
                    <a:pt x="19822" y="4288"/>
                    <a:pt x="20866" y="3494"/>
                  </a:cubicBezTo>
                  <a:cubicBezTo>
                    <a:pt x="20131" y="3732"/>
                    <a:pt x="19436" y="3970"/>
                    <a:pt x="18740" y="4288"/>
                  </a:cubicBezTo>
                  <a:cubicBezTo>
                    <a:pt x="19706" y="3454"/>
                    <a:pt x="20634" y="2660"/>
                    <a:pt x="21600" y="1787"/>
                  </a:cubicBezTo>
                  <a:cubicBezTo>
                    <a:pt x="21445" y="1112"/>
                    <a:pt x="21291" y="556"/>
                    <a:pt x="210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6" name="Google Shape;10962;p60"/>
            <p:cNvSpPr/>
            <p:nvPr/>
          </p:nvSpPr>
          <p:spPr>
            <a:xfrm rot="1698627">
              <a:off x="1345967" y="260957"/>
              <a:ext cx="199280" cy="261849"/>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cubicBezTo>
                    <a:pt x="14008" y="8048"/>
                    <a:pt x="8134" y="15546"/>
                    <a:pt x="89" y="21394"/>
                  </a:cubicBezTo>
                  <a:lnTo>
                    <a:pt x="0" y="21600"/>
                  </a:lnTo>
                  <a:cubicBezTo>
                    <a:pt x="3614" y="20016"/>
                    <a:pt x="6779" y="17954"/>
                    <a:pt x="9218" y="15478"/>
                  </a:cubicBezTo>
                  <a:cubicBezTo>
                    <a:pt x="8586" y="16509"/>
                    <a:pt x="7952" y="17542"/>
                    <a:pt x="6958" y="18505"/>
                  </a:cubicBezTo>
                  <a:cubicBezTo>
                    <a:pt x="9670" y="16441"/>
                    <a:pt x="12111" y="14102"/>
                    <a:pt x="14100" y="11626"/>
                  </a:cubicBezTo>
                  <a:cubicBezTo>
                    <a:pt x="13556" y="12727"/>
                    <a:pt x="13014" y="13758"/>
                    <a:pt x="12290" y="14859"/>
                  </a:cubicBezTo>
                  <a:cubicBezTo>
                    <a:pt x="14550" y="13069"/>
                    <a:pt x="16357" y="11143"/>
                    <a:pt x="17715" y="9081"/>
                  </a:cubicBezTo>
                  <a:cubicBezTo>
                    <a:pt x="17352" y="9838"/>
                    <a:pt x="16991" y="10663"/>
                    <a:pt x="16449" y="11350"/>
                  </a:cubicBezTo>
                  <a:cubicBezTo>
                    <a:pt x="17715" y="10250"/>
                    <a:pt x="18709" y="8943"/>
                    <a:pt x="19522" y="7568"/>
                  </a:cubicBezTo>
                  <a:cubicBezTo>
                    <a:pt x="19522" y="8186"/>
                    <a:pt x="19432" y="8737"/>
                    <a:pt x="19161" y="9356"/>
                  </a:cubicBezTo>
                  <a:cubicBezTo>
                    <a:pt x="19974" y="7980"/>
                    <a:pt x="20787" y="6673"/>
                    <a:pt x="21511" y="5297"/>
                  </a:cubicBezTo>
                  <a:cubicBezTo>
                    <a:pt x="20969" y="5848"/>
                    <a:pt x="20516" y="6328"/>
                    <a:pt x="19974" y="6879"/>
                  </a:cubicBezTo>
                  <a:cubicBezTo>
                    <a:pt x="20787" y="5986"/>
                    <a:pt x="21240" y="5091"/>
                    <a:pt x="21418" y="4060"/>
                  </a:cubicBezTo>
                  <a:cubicBezTo>
                    <a:pt x="21012" y="4415"/>
                    <a:pt x="20565" y="4798"/>
                    <a:pt x="20153" y="5194"/>
                  </a:cubicBezTo>
                  <a:cubicBezTo>
                    <a:pt x="21101" y="4077"/>
                    <a:pt x="21600" y="2761"/>
                    <a:pt x="21600" y="1445"/>
                  </a:cubicBezTo>
                  <a:cubicBezTo>
                    <a:pt x="20245" y="963"/>
                    <a:pt x="18709" y="483"/>
                    <a:pt x="1726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7" name="Google Shape;10963;p60"/>
            <p:cNvSpPr/>
            <p:nvPr/>
          </p:nvSpPr>
          <p:spPr>
            <a:xfrm rot="1698627">
              <a:off x="1551199" y="362648"/>
              <a:ext cx="113415" cy="192606"/>
            </a:xfrm>
            <a:custGeom>
              <a:avLst/>
              <a:gdLst/>
              <a:ahLst/>
              <a:cxnLst>
                <a:cxn ang="0">
                  <a:pos x="wd2" y="hd2"/>
                </a:cxn>
                <a:cxn ang="5400000">
                  <a:pos x="wd2" y="hd2"/>
                </a:cxn>
                <a:cxn ang="10800000">
                  <a:pos x="wd2" y="hd2"/>
                </a:cxn>
                <a:cxn ang="16200000">
                  <a:pos x="wd2" y="hd2"/>
                </a:cxn>
              </a:cxnLst>
              <a:rect l="0" t="0" r="r" b="b"/>
              <a:pathLst>
                <a:path w="21600" h="21600" extrusionOk="0">
                  <a:moveTo>
                    <a:pt x="13497" y="0"/>
                  </a:moveTo>
                  <a:cubicBezTo>
                    <a:pt x="12545" y="1494"/>
                    <a:pt x="11274" y="2899"/>
                    <a:pt x="10322" y="4300"/>
                  </a:cubicBezTo>
                  <a:cubicBezTo>
                    <a:pt x="10322" y="4393"/>
                    <a:pt x="10322" y="4581"/>
                    <a:pt x="10483" y="4581"/>
                  </a:cubicBezTo>
                  <a:cubicBezTo>
                    <a:pt x="7941" y="9725"/>
                    <a:pt x="4290" y="14586"/>
                    <a:pt x="0" y="19262"/>
                  </a:cubicBezTo>
                  <a:cubicBezTo>
                    <a:pt x="2542" y="17672"/>
                    <a:pt x="4923" y="16083"/>
                    <a:pt x="7303" y="14401"/>
                  </a:cubicBezTo>
                  <a:cubicBezTo>
                    <a:pt x="4923" y="16831"/>
                    <a:pt x="2699" y="19169"/>
                    <a:pt x="633" y="21600"/>
                  </a:cubicBezTo>
                  <a:cubicBezTo>
                    <a:pt x="4851" y="19200"/>
                    <a:pt x="8446" y="16582"/>
                    <a:pt x="10864" y="13484"/>
                  </a:cubicBezTo>
                  <a:cubicBezTo>
                    <a:pt x="9674" y="15197"/>
                    <a:pt x="8650" y="16874"/>
                    <a:pt x="7622" y="18609"/>
                  </a:cubicBezTo>
                  <a:cubicBezTo>
                    <a:pt x="11117" y="15990"/>
                    <a:pt x="14454" y="13465"/>
                    <a:pt x="16834" y="10378"/>
                  </a:cubicBezTo>
                  <a:cubicBezTo>
                    <a:pt x="15882" y="12063"/>
                    <a:pt x="15244" y="13652"/>
                    <a:pt x="14454" y="15334"/>
                  </a:cubicBezTo>
                  <a:cubicBezTo>
                    <a:pt x="16834" y="13277"/>
                    <a:pt x="18420" y="11127"/>
                    <a:pt x="19058" y="8601"/>
                  </a:cubicBezTo>
                  <a:cubicBezTo>
                    <a:pt x="19058" y="9910"/>
                    <a:pt x="19058" y="11127"/>
                    <a:pt x="18901" y="12343"/>
                  </a:cubicBezTo>
                  <a:cubicBezTo>
                    <a:pt x="20010" y="10286"/>
                    <a:pt x="21124" y="8040"/>
                    <a:pt x="21600" y="5797"/>
                  </a:cubicBezTo>
                  <a:cubicBezTo>
                    <a:pt x="20010" y="3647"/>
                    <a:pt x="16677" y="1590"/>
                    <a:pt x="1349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8" name="Google Shape;10964;p60"/>
            <p:cNvSpPr/>
            <p:nvPr/>
          </p:nvSpPr>
          <p:spPr>
            <a:xfrm rot="1698627">
              <a:off x="1026681" y="1063956"/>
              <a:ext cx="93977" cy="350215"/>
            </a:xfrm>
            <a:custGeom>
              <a:avLst/>
              <a:gdLst/>
              <a:ahLst/>
              <a:cxnLst>
                <a:cxn ang="0">
                  <a:pos x="wd2" y="hd2"/>
                </a:cxn>
                <a:cxn ang="5400000">
                  <a:pos x="wd2" y="hd2"/>
                </a:cxn>
                <a:cxn ang="10800000">
                  <a:pos x="wd2" y="hd2"/>
                </a:cxn>
                <a:cxn ang="16200000">
                  <a:pos x="wd2" y="hd2"/>
                </a:cxn>
              </a:cxnLst>
              <a:rect l="0" t="0" r="r" b="b"/>
              <a:pathLst>
                <a:path w="20120" h="21600" extrusionOk="0">
                  <a:moveTo>
                    <a:pt x="19943" y="0"/>
                  </a:moveTo>
                  <a:cubicBezTo>
                    <a:pt x="19585" y="0"/>
                    <a:pt x="19585" y="102"/>
                    <a:pt x="19408" y="102"/>
                  </a:cubicBezTo>
                  <a:cubicBezTo>
                    <a:pt x="10663" y="3085"/>
                    <a:pt x="3342" y="6531"/>
                    <a:pt x="843" y="10285"/>
                  </a:cubicBezTo>
                  <a:cubicBezTo>
                    <a:pt x="-1480" y="14193"/>
                    <a:pt x="843" y="18463"/>
                    <a:pt x="9770" y="21497"/>
                  </a:cubicBezTo>
                  <a:lnTo>
                    <a:pt x="10305" y="21600"/>
                  </a:lnTo>
                  <a:cubicBezTo>
                    <a:pt x="10481" y="21034"/>
                    <a:pt x="11017" y="20519"/>
                    <a:pt x="11910" y="20006"/>
                  </a:cubicBezTo>
                  <a:cubicBezTo>
                    <a:pt x="11017" y="20314"/>
                    <a:pt x="10305" y="20570"/>
                    <a:pt x="9411" y="20828"/>
                  </a:cubicBezTo>
                  <a:cubicBezTo>
                    <a:pt x="9770" y="19645"/>
                    <a:pt x="10663" y="18359"/>
                    <a:pt x="12804" y="17331"/>
                  </a:cubicBezTo>
                  <a:lnTo>
                    <a:pt x="8699" y="18102"/>
                  </a:lnTo>
                  <a:cubicBezTo>
                    <a:pt x="10663" y="16611"/>
                    <a:pt x="13516" y="15325"/>
                    <a:pt x="17621" y="14143"/>
                  </a:cubicBezTo>
                  <a:cubicBezTo>
                    <a:pt x="14586" y="14656"/>
                    <a:pt x="11734" y="15274"/>
                    <a:pt x="9052" y="15891"/>
                  </a:cubicBezTo>
                  <a:cubicBezTo>
                    <a:pt x="12087" y="13885"/>
                    <a:pt x="15662" y="12033"/>
                    <a:pt x="20120" y="10388"/>
                  </a:cubicBezTo>
                  <a:cubicBezTo>
                    <a:pt x="15839" y="10954"/>
                    <a:pt x="12445" y="11725"/>
                    <a:pt x="9588" y="12650"/>
                  </a:cubicBezTo>
                  <a:cubicBezTo>
                    <a:pt x="12445" y="10697"/>
                    <a:pt x="15121" y="8845"/>
                    <a:pt x="18161" y="6993"/>
                  </a:cubicBezTo>
                  <a:cubicBezTo>
                    <a:pt x="16015" y="7508"/>
                    <a:pt x="14051" y="8022"/>
                    <a:pt x="12087" y="8588"/>
                  </a:cubicBezTo>
                  <a:cubicBezTo>
                    <a:pt x="12445" y="6839"/>
                    <a:pt x="14586" y="5194"/>
                    <a:pt x="18161" y="3754"/>
                  </a:cubicBezTo>
                  <a:cubicBezTo>
                    <a:pt x="16374" y="4268"/>
                    <a:pt x="14586" y="4783"/>
                    <a:pt x="13163" y="5450"/>
                  </a:cubicBezTo>
                  <a:cubicBezTo>
                    <a:pt x="14233" y="3548"/>
                    <a:pt x="16732" y="1748"/>
                    <a:pt x="1994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79" name="Google Shape;10965;p60"/>
            <p:cNvSpPr/>
            <p:nvPr/>
          </p:nvSpPr>
          <p:spPr>
            <a:xfrm rot="1698627">
              <a:off x="1113062" y="1975918"/>
              <a:ext cx="166013" cy="437781"/>
            </a:xfrm>
            <a:custGeom>
              <a:avLst/>
              <a:gdLst/>
              <a:ahLst/>
              <a:cxnLst>
                <a:cxn ang="0">
                  <a:pos x="wd2" y="hd2"/>
                </a:cxn>
                <a:cxn ang="5400000">
                  <a:pos x="wd2" y="hd2"/>
                </a:cxn>
                <a:cxn ang="10800000">
                  <a:pos x="wd2" y="hd2"/>
                </a:cxn>
                <a:cxn ang="16200000">
                  <a:pos x="wd2" y="hd2"/>
                </a:cxn>
              </a:cxnLst>
              <a:rect l="0" t="0" r="r" b="b"/>
              <a:pathLst>
                <a:path w="21503" h="21600" extrusionOk="0">
                  <a:moveTo>
                    <a:pt x="5411" y="0"/>
                  </a:moveTo>
                  <a:cubicBezTo>
                    <a:pt x="4980" y="0"/>
                    <a:pt x="4763" y="165"/>
                    <a:pt x="4653" y="289"/>
                  </a:cubicBezTo>
                  <a:cubicBezTo>
                    <a:pt x="4116" y="1811"/>
                    <a:pt x="3682" y="3333"/>
                    <a:pt x="3141" y="4814"/>
                  </a:cubicBezTo>
                  <a:cubicBezTo>
                    <a:pt x="2817" y="3785"/>
                    <a:pt x="2170" y="2839"/>
                    <a:pt x="1739" y="1811"/>
                  </a:cubicBezTo>
                  <a:cubicBezTo>
                    <a:pt x="981" y="2880"/>
                    <a:pt x="1198" y="3991"/>
                    <a:pt x="981" y="5143"/>
                  </a:cubicBezTo>
                  <a:cubicBezTo>
                    <a:pt x="657" y="6254"/>
                    <a:pt x="-97" y="7406"/>
                    <a:pt x="10" y="8599"/>
                  </a:cubicBezTo>
                  <a:cubicBezTo>
                    <a:pt x="551" y="12714"/>
                    <a:pt x="7570" y="16416"/>
                    <a:pt x="12324" y="20036"/>
                  </a:cubicBezTo>
                  <a:cubicBezTo>
                    <a:pt x="12971" y="20735"/>
                    <a:pt x="13943" y="21436"/>
                    <a:pt x="15565" y="21600"/>
                  </a:cubicBezTo>
                  <a:cubicBezTo>
                    <a:pt x="18589" y="19502"/>
                    <a:pt x="20532" y="17156"/>
                    <a:pt x="21503" y="14812"/>
                  </a:cubicBezTo>
                  <a:cubicBezTo>
                    <a:pt x="19518" y="15663"/>
                    <a:pt x="17786" y="16586"/>
                    <a:pt x="16355" y="17583"/>
                  </a:cubicBezTo>
                  <a:cubicBezTo>
                    <a:pt x="18832" y="15590"/>
                    <a:pt x="20570" y="13477"/>
                    <a:pt x="21503" y="11273"/>
                  </a:cubicBezTo>
                  <a:cubicBezTo>
                    <a:pt x="19126" y="12837"/>
                    <a:pt x="17077" y="14482"/>
                    <a:pt x="15348" y="16252"/>
                  </a:cubicBezTo>
                  <a:cubicBezTo>
                    <a:pt x="16426" y="14359"/>
                    <a:pt x="17184" y="12384"/>
                    <a:pt x="17831" y="10450"/>
                  </a:cubicBezTo>
                  <a:cubicBezTo>
                    <a:pt x="16319" y="11685"/>
                    <a:pt x="14914" y="12837"/>
                    <a:pt x="13295" y="14072"/>
                  </a:cubicBezTo>
                  <a:cubicBezTo>
                    <a:pt x="13402" y="13536"/>
                    <a:pt x="13836" y="13084"/>
                    <a:pt x="14159" y="12548"/>
                  </a:cubicBezTo>
                  <a:cubicBezTo>
                    <a:pt x="15565" y="10780"/>
                    <a:pt x="15995" y="8969"/>
                    <a:pt x="16536" y="7200"/>
                  </a:cubicBezTo>
                  <a:cubicBezTo>
                    <a:pt x="15131" y="8516"/>
                    <a:pt x="14053" y="9874"/>
                    <a:pt x="12754" y="11192"/>
                  </a:cubicBezTo>
                  <a:cubicBezTo>
                    <a:pt x="12000" y="11891"/>
                    <a:pt x="11352" y="12508"/>
                    <a:pt x="10918" y="13166"/>
                  </a:cubicBezTo>
                  <a:cubicBezTo>
                    <a:pt x="12864" y="10040"/>
                    <a:pt x="13619" y="6788"/>
                    <a:pt x="13836" y="3580"/>
                  </a:cubicBezTo>
                  <a:cubicBezTo>
                    <a:pt x="12430" y="5842"/>
                    <a:pt x="11352" y="8064"/>
                    <a:pt x="10054" y="10327"/>
                  </a:cubicBezTo>
                  <a:lnTo>
                    <a:pt x="10054" y="1934"/>
                  </a:lnTo>
                  <a:cubicBezTo>
                    <a:pt x="9299" y="4115"/>
                    <a:pt x="8542" y="6172"/>
                    <a:pt x="7677" y="8270"/>
                  </a:cubicBezTo>
                  <a:cubicBezTo>
                    <a:pt x="6599" y="5513"/>
                    <a:pt x="5951" y="2757"/>
                    <a:pt x="541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0" name="Google Shape;10966;p60"/>
            <p:cNvSpPr/>
            <p:nvPr/>
          </p:nvSpPr>
          <p:spPr>
            <a:xfrm rot="1698627">
              <a:off x="1160619" y="1463957"/>
              <a:ext cx="258699" cy="326868"/>
            </a:xfrm>
            <a:custGeom>
              <a:avLst/>
              <a:gdLst/>
              <a:ahLst/>
              <a:cxnLst>
                <a:cxn ang="0">
                  <a:pos x="wd2" y="hd2"/>
                </a:cxn>
                <a:cxn ang="5400000">
                  <a:pos x="wd2" y="hd2"/>
                </a:cxn>
                <a:cxn ang="10800000">
                  <a:pos x="wd2" y="hd2"/>
                </a:cxn>
                <a:cxn ang="16200000">
                  <a:pos x="wd2" y="hd2"/>
                </a:cxn>
              </a:cxnLst>
              <a:rect l="0" t="0" r="r" b="b"/>
              <a:pathLst>
                <a:path w="21207" h="21600" extrusionOk="0">
                  <a:moveTo>
                    <a:pt x="8220" y="0"/>
                  </a:moveTo>
                  <a:cubicBezTo>
                    <a:pt x="5691" y="1654"/>
                    <a:pt x="3095" y="3416"/>
                    <a:pt x="839" y="5289"/>
                  </a:cubicBezTo>
                  <a:cubicBezTo>
                    <a:pt x="-393" y="6117"/>
                    <a:pt x="-51" y="8375"/>
                    <a:pt x="496" y="9698"/>
                  </a:cubicBezTo>
                  <a:cubicBezTo>
                    <a:pt x="1591" y="12564"/>
                    <a:pt x="3845" y="15044"/>
                    <a:pt x="6033" y="17523"/>
                  </a:cubicBezTo>
                  <a:cubicBezTo>
                    <a:pt x="7263" y="18901"/>
                    <a:pt x="8494" y="20222"/>
                    <a:pt x="9724" y="21600"/>
                  </a:cubicBezTo>
                  <a:cubicBezTo>
                    <a:pt x="11365" y="19340"/>
                    <a:pt x="14646" y="18349"/>
                    <a:pt x="16902" y="16421"/>
                  </a:cubicBezTo>
                  <a:cubicBezTo>
                    <a:pt x="15193" y="17358"/>
                    <a:pt x="13484" y="18019"/>
                    <a:pt x="11500" y="18625"/>
                  </a:cubicBezTo>
                  <a:cubicBezTo>
                    <a:pt x="12047" y="17688"/>
                    <a:pt x="13209" y="17026"/>
                    <a:pt x="14236" y="16421"/>
                  </a:cubicBezTo>
                  <a:cubicBezTo>
                    <a:pt x="15670" y="15539"/>
                    <a:pt x="17037" y="14712"/>
                    <a:pt x="18336" y="13666"/>
                  </a:cubicBezTo>
                  <a:cubicBezTo>
                    <a:pt x="16217" y="14878"/>
                    <a:pt x="14099" y="15870"/>
                    <a:pt x="11842" y="16861"/>
                  </a:cubicBezTo>
                  <a:cubicBezTo>
                    <a:pt x="13142" y="15044"/>
                    <a:pt x="14646" y="13501"/>
                    <a:pt x="16422" y="11958"/>
                  </a:cubicBezTo>
                  <a:cubicBezTo>
                    <a:pt x="14578" y="13060"/>
                    <a:pt x="12664" y="14216"/>
                    <a:pt x="10818" y="15318"/>
                  </a:cubicBezTo>
                  <a:cubicBezTo>
                    <a:pt x="10613" y="15483"/>
                    <a:pt x="10408" y="15483"/>
                    <a:pt x="10133" y="15539"/>
                  </a:cubicBezTo>
                  <a:cubicBezTo>
                    <a:pt x="13142" y="11626"/>
                    <a:pt x="17107" y="8266"/>
                    <a:pt x="21207" y="5015"/>
                  </a:cubicBezTo>
                  <a:cubicBezTo>
                    <a:pt x="17312" y="7164"/>
                    <a:pt x="13551" y="9422"/>
                    <a:pt x="9861" y="11902"/>
                  </a:cubicBezTo>
                  <a:cubicBezTo>
                    <a:pt x="13004" y="9203"/>
                    <a:pt x="15945" y="6447"/>
                    <a:pt x="18951" y="3637"/>
                  </a:cubicBezTo>
                  <a:cubicBezTo>
                    <a:pt x="15670" y="5787"/>
                    <a:pt x="12527" y="7879"/>
                    <a:pt x="9381" y="10083"/>
                  </a:cubicBezTo>
                  <a:cubicBezTo>
                    <a:pt x="12252" y="7164"/>
                    <a:pt x="15055" y="4298"/>
                    <a:pt x="18131" y="1488"/>
                  </a:cubicBezTo>
                  <a:cubicBezTo>
                    <a:pt x="14713" y="3031"/>
                    <a:pt x="11570" y="4850"/>
                    <a:pt x="8836" y="7164"/>
                  </a:cubicBezTo>
                  <a:cubicBezTo>
                    <a:pt x="10750" y="5070"/>
                    <a:pt x="12527" y="3031"/>
                    <a:pt x="14371" y="937"/>
                  </a:cubicBezTo>
                  <a:cubicBezTo>
                    <a:pt x="11775" y="2314"/>
                    <a:pt x="9381" y="3912"/>
                    <a:pt x="7058" y="5787"/>
                  </a:cubicBezTo>
                  <a:cubicBezTo>
                    <a:pt x="7810" y="4794"/>
                    <a:pt x="8767" y="3968"/>
                    <a:pt x="9793" y="3196"/>
                  </a:cubicBezTo>
                  <a:cubicBezTo>
                    <a:pt x="10750" y="2590"/>
                    <a:pt x="11638" y="2038"/>
                    <a:pt x="12322" y="1212"/>
                  </a:cubicBezTo>
                  <a:cubicBezTo>
                    <a:pt x="9451" y="2479"/>
                    <a:pt x="6715" y="3746"/>
                    <a:pt x="4052" y="5345"/>
                  </a:cubicBezTo>
                  <a:cubicBezTo>
                    <a:pt x="5486" y="3581"/>
                    <a:pt x="6785" y="1764"/>
                    <a:pt x="822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1" name="Google Shape;10967;p60"/>
            <p:cNvSpPr/>
            <p:nvPr/>
          </p:nvSpPr>
          <p:spPr>
            <a:xfrm rot="1698627">
              <a:off x="1124713" y="703830"/>
              <a:ext cx="308544" cy="615388"/>
            </a:xfrm>
            <a:custGeom>
              <a:avLst/>
              <a:gdLst/>
              <a:ahLst/>
              <a:cxnLst>
                <a:cxn ang="0">
                  <a:pos x="wd2" y="hd2"/>
                </a:cxn>
                <a:cxn ang="5400000">
                  <a:pos x="wd2" y="hd2"/>
                </a:cxn>
                <a:cxn ang="10800000">
                  <a:pos x="wd2" y="hd2"/>
                </a:cxn>
                <a:cxn ang="16200000">
                  <a:pos x="wd2" y="hd2"/>
                </a:cxn>
              </a:cxnLst>
              <a:rect l="0" t="0" r="r" b="b"/>
              <a:pathLst>
                <a:path w="21600" h="21600" extrusionOk="0">
                  <a:moveTo>
                    <a:pt x="3853" y="0"/>
                  </a:moveTo>
                  <a:cubicBezTo>
                    <a:pt x="2511" y="1083"/>
                    <a:pt x="1227" y="2166"/>
                    <a:pt x="0" y="3308"/>
                  </a:cubicBezTo>
                  <a:lnTo>
                    <a:pt x="18622" y="21600"/>
                  </a:lnTo>
                  <a:cubicBezTo>
                    <a:pt x="18856" y="21190"/>
                    <a:pt x="19206" y="20839"/>
                    <a:pt x="19614" y="20458"/>
                  </a:cubicBezTo>
                  <a:cubicBezTo>
                    <a:pt x="20373" y="19843"/>
                    <a:pt x="20958" y="19229"/>
                    <a:pt x="21600" y="18556"/>
                  </a:cubicBezTo>
                  <a:cubicBezTo>
                    <a:pt x="21016" y="18791"/>
                    <a:pt x="20666" y="18995"/>
                    <a:pt x="20316" y="19170"/>
                  </a:cubicBezTo>
                  <a:cubicBezTo>
                    <a:pt x="19906" y="19405"/>
                    <a:pt x="19498" y="19580"/>
                    <a:pt x="19089" y="19843"/>
                  </a:cubicBezTo>
                  <a:cubicBezTo>
                    <a:pt x="19791" y="18995"/>
                    <a:pt x="20431" y="18204"/>
                    <a:pt x="21191" y="17356"/>
                  </a:cubicBezTo>
                  <a:cubicBezTo>
                    <a:pt x="21308" y="17122"/>
                    <a:pt x="21366" y="16946"/>
                    <a:pt x="21541" y="16742"/>
                  </a:cubicBezTo>
                  <a:cubicBezTo>
                    <a:pt x="20491" y="17356"/>
                    <a:pt x="19498" y="17912"/>
                    <a:pt x="18447" y="18526"/>
                  </a:cubicBezTo>
                  <a:cubicBezTo>
                    <a:pt x="19264" y="17181"/>
                    <a:pt x="20316" y="15864"/>
                    <a:pt x="21483" y="14575"/>
                  </a:cubicBezTo>
                  <a:cubicBezTo>
                    <a:pt x="19906" y="15629"/>
                    <a:pt x="18564" y="16654"/>
                    <a:pt x="17162" y="17766"/>
                  </a:cubicBezTo>
                  <a:cubicBezTo>
                    <a:pt x="17514" y="16156"/>
                    <a:pt x="18331" y="14575"/>
                    <a:pt x="19556" y="13083"/>
                  </a:cubicBezTo>
                  <a:cubicBezTo>
                    <a:pt x="18447" y="14107"/>
                    <a:pt x="17279" y="15015"/>
                    <a:pt x="15820" y="15922"/>
                  </a:cubicBezTo>
                  <a:cubicBezTo>
                    <a:pt x="16229" y="15015"/>
                    <a:pt x="16522" y="14137"/>
                    <a:pt x="16812" y="13230"/>
                  </a:cubicBezTo>
                  <a:cubicBezTo>
                    <a:pt x="16404" y="13815"/>
                    <a:pt x="15178" y="14196"/>
                    <a:pt x="14770" y="14751"/>
                  </a:cubicBezTo>
                  <a:cubicBezTo>
                    <a:pt x="15412" y="13756"/>
                    <a:pt x="16872" y="12849"/>
                    <a:pt x="16987" y="11795"/>
                  </a:cubicBezTo>
                  <a:cubicBezTo>
                    <a:pt x="16345" y="12498"/>
                    <a:pt x="15528" y="13112"/>
                    <a:pt x="14595" y="13727"/>
                  </a:cubicBezTo>
                  <a:cubicBezTo>
                    <a:pt x="14535" y="13756"/>
                    <a:pt x="14478" y="13844"/>
                    <a:pt x="14360" y="13874"/>
                  </a:cubicBezTo>
                  <a:cubicBezTo>
                    <a:pt x="14828" y="13287"/>
                    <a:pt x="15178" y="12732"/>
                    <a:pt x="15470" y="12117"/>
                  </a:cubicBezTo>
                  <a:cubicBezTo>
                    <a:pt x="14245" y="12702"/>
                    <a:pt x="13193" y="13376"/>
                    <a:pt x="12435" y="14107"/>
                  </a:cubicBezTo>
                  <a:cubicBezTo>
                    <a:pt x="13135" y="13112"/>
                    <a:pt x="13660" y="12147"/>
                    <a:pt x="14245" y="11181"/>
                  </a:cubicBezTo>
                  <a:cubicBezTo>
                    <a:pt x="13660" y="11532"/>
                    <a:pt x="13135" y="11913"/>
                    <a:pt x="12726" y="12351"/>
                  </a:cubicBezTo>
                  <a:cubicBezTo>
                    <a:pt x="13893" y="10390"/>
                    <a:pt x="14945" y="8488"/>
                    <a:pt x="16112" y="6556"/>
                  </a:cubicBezTo>
                  <a:cubicBezTo>
                    <a:pt x="14303" y="8049"/>
                    <a:pt x="12610" y="9571"/>
                    <a:pt x="10976" y="11093"/>
                  </a:cubicBezTo>
                  <a:cubicBezTo>
                    <a:pt x="11034" y="10683"/>
                    <a:pt x="11151" y="10244"/>
                    <a:pt x="11326" y="9864"/>
                  </a:cubicBezTo>
                  <a:cubicBezTo>
                    <a:pt x="11618" y="9336"/>
                    <a:pt x="11968" y="8839"/>
                    <a:pt x="11909" y="8283"/>
                  </a:cubicBezTo>
                  <a:cubicBezTo>
                    <a:pt x="10976" y="8927"/>
                    <a:pt x="10099" y="9600"/>
                    <a:pt x="9224" y="10244"/>
                  </a:cubicBezTo>
                  <a:cubicBezTo>
                    <a:pt x="9632" y="9308"/>
                    <a:pt x="9924" y="8400"/>
                    <a:pt x="10274" y="7434"/>
                  </a:cubicBezTo>
                  <a:cubicBezTo>
                    <a:pt x="9632" y="7903"/>
                    <a:pt x="9107" y="8400"/>
                    <a:pt x="8640" y="8898"/>
                  </a:cubicBezTo>
                  <a:cubicBezTo>
                    <a:pt x="8699" y="7610"/>
                    <a:pt x="8874" y="6410"/>
                    <a:pt x="9516" y="5180"/>
                  </a:cubicBezTo>
                  <a:cubicBezTo>
                    <a:pt x="8290" y="6001"/>
                    <a:pt x="7240" y="6849"/>
                    <a:pt x="6305" y="7727"/>
                  </a:cubicBezTo>
                  <a:cubicBezTo>
                    <a:pt x="6597" y="6996"/>
                    <a:pt x="7005" y="6293"/>
                    <a:pt x="7472" y="5620"/>
                  </a:cubicBezTo>
                  <a:cubicBezTo>
                    <a:pt x="6772" y="6088"/>
                    <a:pt x="6130" y="6527"/>
                    <a:pt x="5546" y="6966"/>
                  </a:cubicBezTo>
                  <a:cubicBezTo>
                    <a:pt x="5721" y="6264"/>
                    <a:pt x="6072" y="5561"/>
                    <a:pt x="6480" y="4917"/>
                  </a:cubicBezTo>
                  <a:cubicBezTo>
                    <a:pt x="6890" y="4332"/>
                    <a:pt x="7180" y="3775"/>
                    <a:pt x="7532" y="3190"/>
                  </a:cubicBezTo>
                  <a:cubicBezTo>
                    <a:pt x="6772" y="3951"/>
                    <a:pt x="5955" y="4683"/>
                    <a:pt x="4903" y="5357"/>
                  </a:cubicBezTo>
                  <a:cubicBezTo>
                    <a:pt x="5196" y="4537"/>
                    <a:pt x="5371" y="3747"/>
                    <a:pt x="5721" y="2927"/>
                  </a:cubicBezTo>
                  <a:cubicBezTo>
                    <a:pt x="4903" y="3571"/>
                    <a:pt x="4146" y="4156"/>
                    <a:pt x="3269" y="4742"/>
                  </a:cubicBezTo>
                  <a:cubicBezTo>
                    <a:pt x="3503" y="3775"/>
                    <a:pt x="3853" y="2868"/>
                    <a:pt x="4496" y="1991"/>
                  </a:cubicBezTo>
                  <a:cubicBezTo>
                    <a:pt x="3736" y="2546"/>
                    <a:pt x="2919" y="3044"/>
                    <a:pt x="2219" y="3630"/>
                  </a:cubicBezTo>
                  <a:cubicBezTo>
                    <a:pt x="2628" y="2430"/>
                    <a:pt x="3153" y="1229"/>
                    <a:pt x="3853"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2" name="Google Shape;10968;p60"/>
            <p:cNvSpPr/>
            <p:nvPr/>
          </p:nvSpPr>
          <p:spPr>
            <a:xfrm rot="1698627">
              <a:off x="523302" y="298196"/>
              <a:ext cx="1181554" cy="25048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135"/>
                    <a:pt x="449" y="270"/>
                    <a:pt x="671" y="407"/>
                  </a:cubicBezTo>
                  <a:cubicBezTo>
                    <a:pt x="236" y="129"/>
                    <a:pt x="0" y="0"/>
                    <a:pt x="0" y="0"/>
                  </a:cubicBezTo>
                  <a:close/>
                  <a:moveTo>
                    <a:pt x="671" y="407"/>
                  </a:moveTo>
                  <a:cubicBezTo>
                    <a:pt x="3058" y="1930"/>
                    <a:pt x="11448" y="7919"/>
                    <a:pt x="19969" y="21600"/>
                  </a:cubicBezTo>
                  <a:lnTo>
                    <a:pt x="21600" y="21600"/>
                  </a:lnTo>
                  <a:cubicBezTo>
                    <a:pt x="21600" y="21600"/>
                    <a:pt x="14396" y="8864"/>
                    <a:pt x="671" y="40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71" name="Google Shape;10969;p60"/>
          <p:cNvGrpSpPr/>
          <p:nvPr/>
        </p:nvGrpSpPr>
        <p:grpSpPr>
          <a:xfrm>
            <a:off x="7893247" y="583682"/>
            <a:ext cx="1809966" cy="2922150"/>
            <a:chOff x="0" y="0"/>
            <a:chExt cx="1809964" cy="2922148"/>
          </a:xfrm>
        </p:grpSpPr>
        <p:sp>
          <p:nvSpPr>
            <p:cNvPr id="84" name="Google Shape;10970;p60"/>
            <p:cNvSpPr/>
            <p:nvPr/>
          </p:nvSpPr>
          <p:spPr>
            <a:xfrm rot="12091106" flipH="1">
              <a:off x="637178" y="1230095"/>
              <a:ext cx="567076" cy="318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0" y="339"/>
                    <a:pt x="17375" y="1244"/>
                    <a:pt x="15406" y="2487"/>
                  </a:cubicBezTo>
                  <a:cubicBezTo>
                    <a:pt x="13405" y="3731"/>
                    <a:pt x="11467" y="5314"/>
                    <a:pt x="9657" y="7125"/>
                  </a:cubicBezTo>
                  <a:cubicBezTo>
                    <a:pt x="7783" y="8991"/>
                    <a:pt x="6035" y="11083"/>
                    <a:pt x="4416" y="13514"/>
                  </a:cubicBezTo>
                  <a:cubicBezTo>
                    <a:pt x="2763" y="15889"/>
                    <a:pt x="1270" y="18491"/>
                    <a:pt x="0" y="21600"/>
                  </a:cubicBezTo>
                  <a:cubicBezTo>
                    <a:pt x="1938" y="20017"/>
                    <a:pt x="3780" y="18150"/>
                    <a:pt x="5527" y="16397"/>
                  </a:cubicBezTo>
                  <a:lnTo>
                    <a:pt x="10863" y="11083"/>
                  </a:lnTo>
                  <a:lnTo>
                    <a:pt x="16232" y="5711"/>
                  </a:lnTo>
                  <a:cubicBezTo>
                    <a:pt x="18011" y="3958"/>
                    <a:pt x="19821" y="209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5" name="Google Shape;10971;p60"/>
            <p:cNvSpPr/>
            <p:nvPr/>
          </p:nvSpPr>
          <p:spPr>
            <a:xfrm rot="12091106" flipH="1">
              <a:off x="671387" y="1897236"/>
              <a:ext cx="510351" cy="2868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8" y="314"/>
                    <a:pt x="17400" y="1256"/>
                    <a:pt x="15424" y="2449"/>
                  </a:cubicBezTo>
                  <a:cubicBezTo>
                    <a:pt x="13376" y="3704"/>
                    <a:pt x="11471" y="5274"/>
                    <a:pt x="9635" y="7032"/>
                  </a:cubicBezTo>
                  <a:cubicBezTo>
                    <a:pt x="7835" y="8917"/>
                    <a:pt x="6070" y="11051"/>
                    <a:pt x="4411" y="13436"/>
                  </a:cubicBezTo>
                  <a:cubicBezTo>
                    <a:pt x="2788" y="15823"/>
                    <a:pt x="1306" y="18522"/>
                    <a:pt x="0" y="21600"/>
                  </a:cubicBezTo>
                  <a:cubicBezTo>
                    <a:pt x="1941" y="19904"/>
                    <a:pt x="3776" y="18146"/>
                    <a:pt x="5576" y="16388"/>
                  </a:cubicBezTo>
                  <a:lnTo>
                    <a:pt x="10906" y="11051"/>
                  </a:lnTo>
                  <a:lnTo>
                    <a:pt x="16235" y="5713"/>
                  </a:lnTo>
                  <a:cubicBezTo>
                    <a:pt x="18000" y="3893"/>
                    <a:pt x="19836" y="2135"/>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6" name="Google Shape;10972;p60"/>
            <p:cNvSpPr/>
            <p:nvPr/>
          </p:nvSpPr>
          <p:spPr>
            <a:xfrm rot="12091106" flipH="1">
              <a:off x="774045" y="2341159"/>
              <a:ext cx="366926" cy="206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41" y="262"/>
                    <a:pt x="17428" y="1224"/>
                    <a:pt x="15414" y="2448"/>
                  </a:cubicBezTo>
                  <a:cubicBezTo>
                    <a:pt x="13403" y="3586"/>
                    <a:pt x="11438" y="5159"/>
                    <a:pt x="9622" y="6996"/>
                  </a:cubicBezTo>
                  <a:cubicBezTo>
                    <a:pt x="7757" y="8831"/>
                    <a:pt x="6038" y="10931"/>
                    <a:pt x="4418" y="13379"/>
                  </a:cubicBezTo>
                  <a:cubicBezTo>
                    <a:pt x="2749" y="15741"/>
                    <a:pt x="1277" y="18452"/>
                    <a:pt x="0" y="21600"/>
                  </a:cubicBezTo>
                  <a:cubicBezTo>
                    <a:pt x="1965" y="19938"/>
                    <a:pt x="3731" y="18190"/>
                    <a:pt x="5597" y="16528"/>
                  </a:cubicBezTo>
                  <a:lnTo>
                    <a:pt x="10899" y="11193"/>
                  </a:lnTo>
                  <a:lnTo>
                    <a:pt x="16249" y="5859"/>
                  </a:lnTo>
                  <a:cubicBezTo>
                    <a:pt x="18016" y="3935"/>
                    <a:pt x="19784" y="2100"/>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7" name="Google Shape;10973;p60"/>
            <p:cNvSpPr/>
            <p:nvPr/>
          </p:nvSpPr>
          <p:spPr>
            <a:xfrm rot="12091106" flipH="1">
              <a:off x="853552" y="2601059"/>
              <a:ext cx="289351" cy="277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862" y="261"/>
                    <a:pt x="16371" y="1752"/>
                    <a:pt x="14254" y="3179"/>
                  </a:cubicBezTo>
                  <a:cubicBezTo>
                    <a:pt x="12138" y="4671"/>
                    <a:pt x="10147" y="6162"/>
                    <a:pt x="8279" y="7978"/>
                  </a:cubicBezTo>
                  <a:cubicBezTo>
                    <a:pt x="6411" y="9666"/>
                    <a:pt x="4544" y="11547"/>
                    <a:pt x="2988" y="13818"/>
                  </a:cubicBezTo>
                  <a:cubicBezTo>
                    <a:pt x="1431" y="16087"/>
                    <a:pt x="187" y="18747"/>
                    <a:pt x="0" y="21600"/>
                  </a:cubicBezTo>
                  <a:cubicBezTo>
                    <a:pt x="2116" y="19720"/>
                    <a:pt x="3921" y="18292"/>
                    <a:pt x="5789" y="16737"/>
                  </a:cubicBezTo>
                  <a:cubicBezTo>
                    <a:pt x="7719" y="15243"/>
                    <a:pt x="9774" y="13688"/>
                    <a:pt x="11640" y="11936"/>
                  </a:cubicBezTo>
                  <a:cubicBezTo>
                    <a:pt x="13508" y="10186"/>
                    <a:pt x="15251" y="8303"/>
                    <a:pt x="16933" y="6293"/>
                  </a:cubicBezTo>
                  <a:cubicBezTo>
                    <a:pt x="18551" y="4218"/>
                    <a:pt x="19857" y="2207"/>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88" name="Google Shape;10974;p60"/>
            <p:cNvSpPr/>
            <p:nvPr/>
          </p:nvSpPr>
          <p:spPr>
            <a:xfrm rot="12091106" flipH="1">
              <a:off x="738519" y="624308"/>
              <a:ext cx="708026" cy="142501"/>
            </a:xfrm>
            <a:custGeom>
              <a:avLst/>
              <a:gdLst/>
              <a:ahLst/>
              <a:cxnLst>
                <a:cxn ang="0">
                  <a:pos x="wd2" y="hd2"/>
                </a:cxn>
                <a:cxn ang="5400000">
                  <a:pos x="wd2" y="hd2"/>
                </a:cxn>
                <a:cxn ang="10800000">
                  <a:pos x="wd2" y="hd2"/>
                </a:cxn>
                <a:cxn ang="16200000">
                  <a:pos x="wd2" y="hd2"/>
                </a:cxn>
              </a:cxnLst>
              <a:rect l="0" t="0" r="r" b="b"/>
              <a:pathLst>
                <a:path w="21600" h="21600" extrusionOk="0">
                  <a:moveTo>
                    <a:pt x="17517" y="0"/>
                  </a:moveTo>
                  <a:cubicBezTo>
                    <a:pt x="17012" y="0"/>
                    <a:pt x="16508" y="42"/>
                    <a:pt x="16003" y="110"/>
                  </a:cubicBezTo>
                  <a:cubicBezTo>
                    <a:pt x="14146" y="489"/>
                    <a:pt x="12314" y="1376"/>
                    <a:pt x="10456" y="3016"/>
                  </a:cubicBezTo>
                  <a:cubicBezTo>
                    <a:pt x="9184" y="4028"/>
                    <a:pt x="7912" y="5419"/>
                    <a:pt x="6641" y="7189"/>
                  </a:cubicBezTo>
                  <a:cubicBezTo>
                    <a:pt x="6106" y="7821"/>
                    <a:pt x="5597" y="8579"/>
                    <a:pt x="5063" y="9591"/>
                  </a:cubicBezTo>
                  <a:cubicBezTo>
                    <a:pt x="3308" y="12627"/>
                    <a:pt x="1603" y="16416"/>
                    <a:pt x="0" y="21600"/>
                  </a:cubicBezTo>
                  <a:cubicBezTo>
                    <a:pt x="1883" y="20463"/>
                    <a:pt x="3689" y="18944"/>
                    <a:pt x="5470" y="17557"/>
                  </a:cubicBezTo>
                  <a:lnTo>
                    <a:pt x="10838" y="13131"/>
                  </a:lnTo>
                  <a:cubicBezTo>
                    <a:pt x="11423" y="12627"/>
                    <a:pt x="12034" y="12119"/>
                    <a:pt x="12593" y="11615"/>
                  </a:cubicBezTo>
                  <a:cubicBezTo>
                    <a:pt x="13815" y="10603"/>
                    <a:pt x="15010" y="9466"/>
                    <a:pt x="16231" y="8200"/>
                  </a:cubicBezTo>
                  <a:cubicBezTo>
                    <a:pt x="18012" y="6306"/>
                    <a:pt x="19819" y="4282"/>
                    <a:pt x="21600" y="1122"/>
                  </a:cubicBezTo>
                  <a:cubicBezTo>
                    <a:pt x="20229" y="292"/>
                    <a:pt x="18871" y="0"/>
                    <a:pt x="17517"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89" name="Google Shape;10975;p60"/>
            <p:cNvSpPr/>
            <p:nvPr/>
          </p:nvSpPr>
          <p:spPr>
            <a:xfrm rot="12091106" flipH="1">
              <a:off x="895325" y="711655"/>
              <a:ext cx="534551" cy="85326"/>
            </a:xfrm>
            <a:custGeom>
              <a:avLst/>
              <a:gdLst/>
              <a:ahLst/>
              <a:cxnLst>
                <a:cxn ang="0">
                  <a:pos x="wd2" y="hd2"/>
                </a:cxn>
                <a:cxn ang="5400000">
                  <a:pos x="wd2" y="hd2"/>
                </a:cxn>
                <a:cxn ang="10800000">
                  <a:pos x="wd2" y="hd2"/>
                </a:cxn>
                <a:cxn ang="16200000">
                  <a:pos x="wd2" y="hd2"/>
                </a:cxn>
              </a:cxnLst>
              <a:rect l="0" t="0" r="r" b="b"/>
              <a:pathLst>
                <a:path w="21600" h="21600" extrusionOk="0">
                  <a:moveTo>
                    <a:pt x="15616" y="0"/>
                  </a:moveTo>
                  <a:cubicBezTo>
                    <a:pt x="15139" y="0"/>
                    <a:pt x="14663" y="25"/>
                    <a:pt x="14186" y="70"/>
                  </a:cubicBezTo>
                  <a:cubicBezTo>
                    <a:pt x="11726" y="494"/>
                    <a:pt x="9300" y="2177"/>
                    <a:pt x="6873" y="4715"/>
                  </a:cubicBezTo>
                  <a:cubicBezTo>
                    <a:pt x="5189" y="6614"/>
                    <a:pt x="3504" y="8936"/>
                    <a:pt x="1819" y="11892"/>
                  </a:cubicBezTo>
                  <a:cubicBezTo>
                    <a:pt x="1179" y="14638"/>
                    <a:pt x="573" y="17170"/>
                    <a:pt x="0" y="19910"/>
                  </a:cubicBezTo>
                  <a:cubicBezTo>
                    <a:pt x="1482" y="16955"/>
                    <a:pt x="2998" y="15271"/>
                    <a:pt x="4549" y="15056"/>
                  </a:cubicBezTo>
                  <a:cubicBezTo>
                    <a:pt x="4024" y="17094"/>
                    <a:pt x="3479" y="18784"/>
                    <a:pt x="2916" y="20208"/>
                  </a:cubicBezTo>
                  <a:cubicBezTo>
                    <a:pt x="4860" y="15891"/>
                    <a:pt x="6883" y="13727"/>
                    <a:pt x="8963" y="11044"/>
                  </a:cubicBezTo>
                  <a:cubicBezTo>
                    <a:pt x="10614" y="8936"/>
                    <a:pt x="12198" y="7246"/>
                    <a:pt x="13849" y="5133"/>
                  </a:cubicBezTo>
                  <a:cubicBezTo>
                    <a:pt x="11018" y="9778"/>
                    <a:pt x="8188" y="14847"/>
                    <a:pt x="5391" y="19910"/>
                  </a:cubicBezTo>
                  <a:cubicBezTo>
                    <a:pt x="5631" y="19986"/>
                    <a:pt x="5872" y="20011"/>
                    <a:pt x="6114" y="20011"/>
                  </a:cubicBezTo>
                  <a:cubicBezTo>
                    <a:pt x="7165" y="20011"/>
                    <a:pt x="8228" y="19461"/>
                    <a:pt x="9277" y="19461"/>
                  </a:cubicBezTo>
                  <a:cubicBezTo>
                    <a:pt x="9408" y="19461"/>
                    <a:pt x="9539" y="19474"/>
                    <a:pt x="9671" y="19493"/>
                  </a:cubicBezTo>
                  <a:cubicBezTo>
                    <a:pt x="11288" y="17803"/>
                    <a:pt x="12872" y="15904"/>
                    <a:pt x="14489" y="13790"/>
                  </a:cubicBezTo>
                  <a:cubicBezTo>
                    <a:pt x="16848" y="10626"/>
                    <a:pt x="19241" y="7246"/>
                    <a:pt x="21600" y="1968"/>
                  </a:cubicBezTo>
                  <a:cubicBezTo>
                    <a:pt x="19589" y="437"/>
                    <a:pt x="17601" y="0"/>
                    <a:pt x="15616" y="0"/>
                  </a:cubicBezTo>
                  <a:close/>
                  <a:moveTo>
                    <a:pt x="2916" y="20208"/>
                  </a:moveTo>
                  <a:cubicBezTo>
                    <a:pt x="2718" y="20651"/>
                    <a:pt x="2521" y="21113"/>
                    <a:pt x="2324" y="21600"/>
                  </a:cubicBezTo>
                  <a:cubicBezTo>
                    <a:pt x="2524" y="21170"/>
                    <a:pt x="2721" y="20701"/>
                    <a:pt x="2916" y="20208"/>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0" name="Google Shape;10976;p60"/>
            <p:cNvSpPr/>
            <p:nvPr/>
          </p:nvSpPr>
          <p:spPr>
            <a:xfrm rot="12091106" flipH="1">
              <a:off x="643073" y="1047463"/>
              <a:ext cx="468651" cy="3260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10" y="608"/>
                    <a:pt x="17372" y="1712"/>
                    <a:pt x="15335" y="2983"/>
                  </a:cubicBezTo>
                  <a:cubicBezTo>
                    <a:pt x="13375" y="4308"/>
                    <a:pt x="11415" y="5745"/>
                    <a:pt x="9571" y="7512"/>
                  </a:cubicBezTo>
                  <a:cubicBezTo>
                    <a:pt x="8264" y="8783"/>
                    <a:pt x="7033" y="10109"/>
                    <a:pt x="5842" y="11602"/>
                  </a:cubicBezTo>
                  <a:cubicBezTo>
                    <a:pt x="5342" y="12209"/>
                    <a:pt x="4804" y="12927"/>
                    <a:pt x="4343" y="13589"/>
                  </a:cubicBezTo>
                  <a:cubicBezTo>
                    <a:pt x="2690" y="15909"/>
                    <a:pt x="1229" y="18506"/>
                    <a:pt x="0" y="21600"/>
                  </a:cubicBezTo>
                  <a:cubicBezTo>
                    <a:pt x="1922" y="19944"/>
                    <a:pt x="3767" y="18230"/>
                    <a:pt x="5573" y="16573"/>
                  </a:cubicBezTo>
                  <a:lnTo>
                    <a:pt x="11030" y="11602"/>
                  </a:lnTo>
                  <a:cubicBezTo>
                    <a:pt x="11646" y="10994"/>
                    <a:pt x="12222" y="10441"/>
                    <a:pt x="12799" y="9889"/>
                  </a:cubicBezTo>
                  <a:cubicBezTo>
                    <a:pt x="13991" y="8728"/>
                    <a:pt x="15182" y="7458"/>
                    <a:pt x="16411" y="6242"/>
                  </a:cubicBezTo>
                  <a:cubicBezTo>
                    <a:pt x="18180" y="4364"/>
                    <a:pt x="19948" y="2375"/>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1" name="Google Shape;10977;p60"/>
            <p:cNvSpPr/>
            <p:nvPr/>
          </p:nvSpPr>
          <p:spPr>
            <a:xfrm rot="12091106" flipH="1">
              <a:off x="725709" y="1169890"/>
              <a:ext cx="362751" cy="219326"/>
            </a:xfrm>
            <a:custGeom>
              <a:avLst/>
              <a:gdLst/>
              <a:ahLst/>
              <a:cxnLst>
                <a:cxn ang="0">
                  <a:pos x="wd2" y="hd2"/>
                </a:cxn>
                <a:cxn ang="5400000">
                  <a:pos x="wd2" y="hd2"/>
                </a:cxn>
                <a:cxn ang="10800000">
                  <a:pos x="wd2" y="hd2"/>
                </a:cxn>
                <a:cxn ang="16200000">
                  <a:pos x="wd2" y="hd2"/>
                </a:cxn>
              </a:cxnLst>
              <a:rect l="0" t="0" r="r" b="b"/>
              <a:pathLst>
                <a:path w="21600" h="21600" extrusionOk="0">
                  <a:moveTo>
                    <a:pt x="2903" y="19859"/>
                  </a:moveTo>
                  <a:cubicBezTo>
                    <a:pt x="2778" y="20078"/>
                    <a:pt x="2654" y="20302"/>
                    <a:pt x="2532" y="20531"/>
                  </a:cubicBezTo>
                  <a:cubicBezTo>
                    <a:pt x="2659" y="20307"/>
                    <a:pt x="2782" y="20083"/>
                    <a:pt x="2903" y="19859"/>
                  </a:cubicBezTo>
                  <a:close/>
                  <a:moveTo>
                    <a:pt x="21600" y="0"/>
                  </a:moveTo>
                  <a:cubicBezTo>
                    <a:pt x="18770" y="904"/>
                    <a:pt x="16138" y="2546"/>
                    <a:pt x="13557" y="4599"/>
                  </a:cubicBezTo>
                  <a:cubicBezTo>
                    <a:pt x="11023" y="6569"/>
                    <a:pt x="8491" y="8704"/>
                    <a:pt x="6108" y="11414"/>
                  </a:cubicBezTo>
                  <a:cubicBezTo>
                    <a:pt x="4469" y="13221"/>
                    <a:pt x="2830" y="15194"/>
                    <a:pt x="1291" y="17493"/>
                  </a:cubicBezTo>
                  <a:cubicBezTo>
                    <a:pt x="844" y="18806"/>
                    <a:pt x="397" y="20120"/>
                    <a:pt x="0" y="21600"/>
                  </a:cubicBezTo>
                  <a:cubicBezTo>
                    <a:pt x="1291" y="19382"/>
                    <a:pt x="2830" y="17739"/>
                    <a:pt x="4469" y="16671"/>
                  </a:cubicBezTo>
                  <a:cubicBezTo>
                    <a:pt x="3940" y="17813"/>
                    <a:pt x="3446" y="18847"/>
                    <a:pt x="2903" y="19859"/>
                  </a:cubicBezTo>
                  <a:cubicBezTo>
                    <a:pt x="4665" y="16755"/>
                    <a:pt x="6749" y="14445"/>
                    <a:pt x="8789" y="11990"/>
                  </a:cubicBezTo>
                  <a:cubicBezTo>
                    <a:pt x="10428" y="10102"/>
                    <a:pt x="11967" y="8211"/>
                    <a:pt x="13557" y="6404"/>
                  </a:cubicBezTo>
                  <a:cubicBezTo>
                    <a:pt x="10974" y="10183"/>
                    <a:pt x="8293" y="13879"/>
                    <a:pt x="5710" y="17656"/>
                  </a:cubicBezTo>
                  <a:cubicBezTo>
                    <a:pt x="7250" y="16917"/>
                    <a:pt x="8691" y="15602"/>
                    <a:pt x="10230" y="14701"/>
                  </a:cubicBezTo>
                  <a:cubicBezTo>
                    <a:pt x="11769" y="12975"/>
                    <a:pt x="13308" y="11087"/>
                    <a:pt x="14897" y="9280"/>
                  </a:cubicBezTo>
                  <a:cubicBezTo>
                    <a:pt x="17182" y="6488"/>
                    <a:pt x="19465" y="3531"/>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2" name="Google Shape;10978;p60"/>
            <p:cNvSpPr/>
            <p:nvPr/>
          </p:nvSpPr>
          <p:spPr>
            <a:xfrm rot="12091106" flipH="1">
              <a:off x="692721" y="2120549"/>
              <a:ext cx="489525" cy="34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9" y="685"/>
                    <a:pt x="17405" y="1791"/>
                    <a:pt x="15418" y="3056"/>
                  </a:cubicBezTo>
                  <a:cubicBezTo>
                    <a:pt x="13394" y="4373"/>
                    <a:pt x="11444" y="5795"/>
                    <a:pt x="9604" y="7586"/>
                  </a:cubicBezTo>
                  <a:cubicBezTo>
                    <a:pt x="8353" y="8851"/>
                    <a:pt x="7028" y="10168"/>
                    <a:pt x="5851" y="11643"/>
                  </a:cubicBezTo>
                  <a:lnTo>
                    <a:pt x="4342" y="13645"/>
                  </a:lnTo>
                  <a:cubicBezTo>
                    <a:pt x="2722" y="15963"/>
                    <a:pt x="1215" y="18545"/>
                    <a:pt x="0" y="21600"/>
                  </a:cubicBezTo>
                  <a:cubicBezTo>
                    <a:pt x="1950" y="20021"/>
                    <a:pt x="3716" y="18228"/>
                    <a:pt x="5556" y="16595"/>
                  </a:cubicBezTo>
                  <a:lnTo>
                    <a:pt x="11002" y="11538"/>
                  </a:lnTo>
                  <a:cubicBezTo>
                    <a:pt x="11554" y="10958"/>
                    <a:pt x="12143" y="10432"/>
                    <a:pt x="12732" y="9799"/>
                  </a:cubicBezTo>
                  <a:cubicBezTo>
                    <a:pt x="13983" y="8639"/>
                    <a:pt x="15198" y="7428"/>
                    <a:pt x="16375" y="6217"/>
                  </a:cubicBezTo>
                  <a:cubicBezTo>
                    <a:pt x="18177" y="4268"/>
                    <a:pt x="19944" y="2371"/>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3" name="Google Shape;10979;p60"/>
            <p:cNvSpPr/>
            <p:nvPr/>
          </p:nvSpPr>
          <p:spPr>
            <a:xfrm rot="12091106" flipH="1">
              <a:off x="778006" y="2251005"/>
              <a:ext cx="379451" cy="227651"/>
            </a:xfrm>
            <a:custGeom>
              <a:avLst/>
              <a:gdLst/>
              <a:ahLst/>
              <a:cxnLst>
                <a:cxn ang="0">
                  <a:pos x="wd2" y="hd2"/>
                </a:cxn>
                <a:cxn ang="5400000">
                  <a:pos x="wd2" y="hd2"/>
                </a:cxn>
                <a:cxn ang="10800000">
                  <a:pos x="wd2" y="hd2"/>
                </a:cxn>
                <a:cxn ang="16200000">
                  <a:pos x="wd2" y="hd2"/>
                </a:cxn>
              </a:cxnLst>
              <a:rect l="0" t="0" r="r" b="b"/>
              <a:pathLst>
                <a:path w="21600" h="21600" extrusionOk="0">
                  <a:moveTo>
                    <a:pt x="3072" y="19591"/>
                  </a:moveTo>
                  <a:cubicBezTo>
                    <a:pt x="2885" y="19911"/>
                    <a:pt x="2698" y="20236"/>
                    <a:pt x="2516" y="20573"/>
                  </a:cubicBezTo>
                  <a:cubicBezTo>
                    <a:pt x="2708" y="20253"/>
                    <a:pt x="2893" y="19925"/>
                    <a:pt x="3072" y="19591"/>
                  </a:cubicBezTo>
                  <a:close/>
                  <a:moveTo>
                    <a:pt x="21600" y="0"/>
                  </a:moveTo>
                  <a:cubicBezTo>
                    <a:pt x="18799" y="1029"/>
                    <a:pt x="16188" y="2690"/>
                    <a:pt x="13625" y="4509"/>
                  </a:cubicBezTo>
                  <a:cubicBezTo>
                    <a:pt x="11013" y="6488"/>
                    <a:pt x="8497" y="8625"/>
                    <a:pt x="6124" y="11315"/>
                  </a:cubicBezTo>
                  <a:cubicBezTo>
                    <a:pt x="4510" y="13215"/>
                    <a:pt x="2801" y="15191"/>
                    <a:pt x="1282" y="17406"/>
                  </a:cubicBezTo>
                  <a:cubicBezTo>
                    <a:pt x="807" y="18832"/>
                    <a:pt x="380" y="20177"/>
                    <a:pt x="0" y="21600"/>
                  </a:cubicBezTo>
                  <a:cubicBezTo>
                    <a:pt x="1282" y="19384"/>
                    <a:pt x="2849" y="17802"/>
                    <a:pt x="4414" y="16616"/>
                  </a:cubicBezTo>
                  <a:cubicBezTo>
                    <a:pt x="3999" y="17715"/>
                    <a:pt x="3558" y="18685"/>
                    <a:pt x="3072" y="19591"/>
                  </a:cubicBezTo>
                  <a:cubicBezTo>
                    <a:pt x="4799" y="16671"/>
                    <a:pt x="6771" y="14389"/>
                    <a:pt x="8782" y="12107"/>
                  </a:cubicBezTo>
                  <a:cubicBezTo>
                    <a:pt x="10349" y="10207"/>
                    <a:pt x="11916" y="8307"/>
                    <a:pt x="13530" y="6409"/>
                  </a:cubicBezTo>
                  <a:cubicBezTo>
                    <a:pt x="10918" y="10207"/>
                    <a:pt x="8213" y="14083"/>
                    <a:pt x="5601" y="17802"/>
                  </a:cubicBezTo>
                  <a:cubicBezTo>
                    <a:pt x="7215" y="17012"/>
                    <a:pt x="8640" y="15667"/>
                    <a:pt x="10160" y="14716"/>
                  </a:cubicBezTo>
                  <a:cubicBezTo>
                    <a:pt x="11773" y="12975"/>
                    <a:pt x="13340" y="11156"/>
                    <a:pt x="14859" y="9336"/>
                  </a:cubicBezTo>
                  <a:cubicBezTo>
                    <a:pt x="17184" y="6409"/>
                    <a:pt x="19464" y="3560"/>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4" name="Google Shape;10980;p60"/>
            <p:cNvSpPr/>
            <p:nvPr/>
          </p:nvSpPr>
          <p:spPr>
            <a:xfrm rot="12091106" flipH="1">
              <a:off x="677376" y="767420"/>
              <a:ext cx="717201" cy="322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566" y="504"/>
                    <a:pt x="17606" y="1507"/>
                    <a:pt x="15698" y="2680"/>
                  </a:cubicBezTo>
                  <a:cubicBezTo>
                    <a:pt x="13789" y="3852"/>
                    <a:pt x="11905" y="5302"/>
                    <a:pt x="10046" y="7089"/>
                  </a:cubicBezTo>
                  <a:cubicBezTo>
                    <a:pt x="8766" y="8317"/>
                    <a:pt x="7485" y="9656"/>
                    <a:pt x="6254" y="11163"/>
                  </a:cubicBezTo>
                  <a:cubicBezTo>
                    <a:pt x="5752" y="11832"/>
                    <a:pt x="5225" y="12502"/>
                    <a:pt x="4722" y="13228"/>
                  </a:cubicBezTo>
                  <a:cubicBezTo>
                    <a:pt x="3014" y="15572"/>
                    <a:pt x="1382" y="18307"/>
                    <a:pt x="0" y="21600"/>
                  </a:cubicBezTo>
                  <a:cubicBezTo>
                    <a:pt x="1909" y="19980"/>
                    <a:pt x="3717" y="18307"/>
                    <a:pt x="5526" y="16633"/>
                  </a:cubicBezTo>
                  <a:lnTo>
                    <a:pt x="10951" y="11610"/>
                  </a:lnTo>
                  <a:cubicBezTo>
                    <a:pt x="11554" y="11051"/>
                    <a:pt x="12106" y="10494"/>
                    <a:pt x="12709" y="9935"/>
                  </a:cubicBezTo>
                  <a:cubicBezTo>
                    <a:pt x="13914" y="8764"/>
                    <a:pt x="15145" y="7536"/>
                    <a:pt x="16326" y="6308"/>
                  </a:cubicBezTo>
                  <a:cubicBezTo>
                    <a:pt x="18109" y="4410"/>
                    <a:pt x="19867" y="2456"/>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5" name="Google Shape;10981;p60"/>
            <p:cNvSpPr/>
            <p:nvPr/>
          </p:nvSpPr>
          <p:spPr>
            <a:xfrm rot="12091106" flipH="1">
              <a:off x="821077" y="906477"/>
              <a:ext cx="547076" cy="211001"/>
            </a:xfrm>
            <a:custGeom>
              <a:avLst/>
              <a:gdLst/>
              <a:ahLst/>
              <a:cxnLst>
                <a:cxn ang="0">
                  <a:pos x="wd2" y="hd2"/>
                </a:cxn>
                <a:cxn ang="5400000">
                  <a:pos x="wd2" y="hd2"/>
                </a:cxn>
                <a:cxn ang="10800000">
                  <a:pos x="wd2" y="hd2"/>
                </a:cxn>
                <a:cxn ang="16200000">
                  <a:pos x="wd2" y="hd2"/>
                </a:cxn>
              </a:cxnLst>
              <a:rect l="0" t="0" r="r" b="b"/>
              <a:pathLst>
                <a:path w="21600" h="21600" extrusionOk="0">
                  <a:moveTo>
                    <a:pt x="2867" y="20052"/>
                  </a:moveTo>
                  <a:cubicBezTo>
                    <a:pt x="2723" y="20305"/>
                    <a:pt x="2579" y="20564"/>
                    <a:pt x="2437" y="20832"/>
                  </a:cubicBezTo>
                  <a:cubicBezTo>
                    <a:pt x="2581" y="20576"/>
                    <a:pt x="2725" y="20315"/>
                    <a:pt x="2867" y="20052"/>
                  </a:cubicBezTo>
                  <a:close/>
                  <a:moveTo>
                    <a:pt x="21600" y="0"/>
                  </a:moveTo>
                  <a:cubicBezTo>
                    <a:pt x="18933" y="770"/>
                    <a:pt x="16365" y="2306"/>
                    <a:pt x="13928" y="4100"/>
                  </a:cubicBezTo>
                  <a:cubicBezTo>
                    <a:pt x="11425" y="5891"/>
                    <a:pt x="8956" y="8110"/>
                    <a:pt x="6520" y="10844"/>
                  </a:cubicBezTo>
                  <a:cubicBezTo>
                    <a:pt x="4841" y="12722"/>
                    <a:pt x="3162" y="14769"/>
                    <a:pt x="1548" y="17075"/>
                  </a:cubicBezTo>
                  <a:cubicBezTo>
                    <a:pt x="1021" y="18526"/>
                    <a:pt x="495" y="19977"/>
                    <a:pt x="0" y="21600"/>
                  </a:cubicBezTo>
                  <a:cubicBezTo>
                    <a:pt x="1383" y="19381"/>
                    <a:pt x="2898" y="17672"/>
                    <a:pt x="4511" y="16563"/>
                  </a:cubicBezTo>
                  <a:cubicBezTo>
                    <a:pt x="3984" y="17861"/>
                    <a:pt x="3436" y="18995"/>
                    <a:pt x="2867" y="20052"/>
                  </a:cubicBezTo>
                  <a:cubicBezTo>
                    <a:pt x="4759" y="16735"/>
                    <a:pt x="6810" y="14490"/>
                    <a:pt x="8891" y="11952"/>
                  </a:cubicBezTo>
                  <a:lnTo>
                    <a:pt x="13698" y="6234"/>
                  </a:lnTo>
                  <a:cubicBezTo>
                    <a:pt x="10998" y="10076"/>
                    <a:pt x="8232" y="14002"/>
                    <a:pt x="5499" y="17927"/>
                  </a:cubicBezTo>
                  <a:cubicBezTo>
                    <a:pt x="7047" y="17416"/>
                    <a:pt x="8462" y="16052"/>
                    <a:pt x="9944" y="15197"/>
                  </a:cubicBezTo>
                  <a:cubicBezTo>
                    <a:pt x="11524" y="13405"/>
                    <a:pt x="13138" y="11527"/>
                    <a:pt x="14686" y="9648"/>
                  </a:cubicBezTo>
                  <a:cubicBezTo>
                    <a:pt x="17023" y="6746"/>
                    <a:pt x="19328" y="3757"/>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6" name="Google Shape;10982;p60"/>
            <p:cNvSpPr/>
            <p:nvPr/>
          </p:nvSpPr>
          <p:spPr>
            <a:xfrm rot="12091106" flipH="1">
              <a:off x="800022" y="592409"/>
              <a:ext cx="553726" cy="365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19" y="1923"/>
                    <a:pt x="3708" y="3600"/>
                    <a:pt x="5497" y="5375"/>
                  </a:cubicBezTo>
                  <a:cubicBezTo>
                    <a:pt x="6603" y="6460"/>
                    <a:pt x="7645" y="7594"/>
                    <a:pt x="8751" y="8679"/>
                  </a:cubicBezTo>
                  <a:cubicBezTo>
                    <a:pt x="9401" y="9370"/>
                    <a:pt x="10084" y="10109"/>
                    <a:pt x="10734" y="10799"/>
                  </a:cubicBezTo>
                  <a:cubicBezTo>
                    <a:pt x="12458" y="12625"/>
                    <a:pt x="14216" y="14498"/>
                    <a:pt x="16004" y="16322"/>
                  </a:cubicBezTo>
                  <a:cubicBezTo>
                    <a:pt x="17762" y="18197"/>
                    <a:pt x="19615" y="20021"/>
                    <a:pt x="21600" y="21600"/>
                  </a:cubicBezTo>
                  <a:cubicBezTo>
                    <a:pt x="20397" y="18689"/>
                    <a:pt x="18965" y="16174"/>
                    <a:pt x="17436" y="13709"/>
                  </a:cubicBezTo>
                  <a:cubicBezTo>
                    <a:pt x="15875" y="11342"/>
                    <a:pt x="14183" y="9123"/>
                    <a:pt x="12361" y="7200"/>
                  </a:cubicBezTo>
                  <a:cubicBezTo>
                    <a:pt x="11386" y="6213"/>
                    <a:pt x="10409" y="5326"/>
                    <a:pt x="9401" y="4438"/>
                  </a:cubicBezTo>
                  <a:cubicBezTo>
                    <a:pt x="8457" y="3649"/>
                    <a:pt x="7482" y="2958"/>
                    <a:pt x="6506" y="2367"/>
                  </a:cubicBezTo>
                  <a:cubicBezTo>
                    <a:pt x="4457" y="1036"/>
                    <a:pt x="2244" y="197"/>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7" name="Google Shape;10983;p60"/>
            <p:cNvSpPr/>
            <p:nvPr/>
          </p:nvSpPr>
          <p:spPr>
            <a:xfrm rot="12091106" flipH="1">
              <a:off x="788680" y="647625"/>
              <a:ext cx="487851" cy="295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8" y="2380"/>
                    <a:pt x="4210" y="4454"/>
                    <a:pt x="6241" y="6651"/>
                  </a:cubicBezTo>
                  <a:cubicBezTo>
                    <a:pt x="7496" y="7993"/>
                    <a:pt x="8677" y="9396"/>
                    <a:pt x="9932" y="10739"/>
                  </a:cubicBezTo>
                  <a:cubicBezTo>
                    <a:pt x="9009" y="9030"/>
                    <a:pt x="8086" y="7382"/>
                    <a:pt x="7052" y="5736"/>
                  </a:cubicBezTo>
                  <a:cubicBezTo>
                    <a:pt x="9822" y="7933"/>
                    <a:pt x="12370" y="10922"/>
                    <a:pt x="14880" y="13790"/>
                  </a:cubicBezTo>
                  <a:cubicBezTo>
                    <a:pt x="17133" y="16413"/>
                    <a:pt x="19422" y="18975"/>
                    <a:pt x="21600" y="21600"/>
                  </a:cubicBezTo>
                  <a:cubicBezTo>
                    <a:pt x="17724" y="15436"/>
                    <a:pt x="13108" y="10556"/>
                    <a:pt x="8566" y="5674"/>
                  </a:cubicBezTo>
                  <a:cubicBezTo>
                    <a:pt x="8086" y="5125"/>
                    <a:pt x="7643" y="4759"/>
                    <a:pt x="7164" y="4211"/>
                  </a:cubicBezTo>
                  <a:cubicBezTo>
                    <a:pt x="8345" y="4576"/>
                    <a:pt x="9489" y="4942"/>
                    <a:pt x="10670" y="5491"/>
                  </a:cubicBezTo>
                  <a:cubicBezTo>
                    <a:pt x="9600" y="4514"/>
                    <a:pt x="8492" y="3660"/>
                    <a:pt x="7385" y="2928"/>
                  </a:cubicBezTo>
                  <a:cubicBezTo>
                    <a:pt x="5022" y="1282"/>
                    <a:pt x="2548" y="243"/>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98" name="Google Shape;10984;p60"/>
            <p:cNvSpPr/>
            <p:nvPr/>
          </p:nvSpPr>
          <p:spPr>
            <a:xfrm rot="12091106" flipH="1">
              <a:off x="764765" y="543310"/>
              <a:ext cx="662976" cy="94651"/>
            </a:xfrm>
            <a:custGeom>
              <a:avLst/>
              <a:gdLst/>
              <a:ahLst/>
              <a:cxnLst>
                <a:cxn ang="0">
                  <a:pos x="wd2" y="hd2"/>
                </a:cxn>
                <a:cxn ang="5400000">
                  <a:pos x="wd2" y="hd2"/>
                </a:cxn>
                <a:cxn ang="10800000">
                  <a:pos x="wd2" y="hd2"/>
                </a:cxn>
                <a:cxn ang="16200000">
                  <a:pos x="wd2" y="hd2"/>
                </a:cxn>
              </a:cxnLst>
              <a:rect l="0" t="0" r="r" b="b"/>
              <a:pathLst>
                <a:path w="21600" h="21600" extrusionOk="0">
                  <a:moveTo>
                    <a:pt x="11574" y="0"/>
                  </a:moveTo>
                  <a:cubicBezTo>
                    <a:pt x="11266" y="0"/>
                    <a:pt x="10958" y="34"/>
                    <a:pt x="10651" y="97"/>
                  </a:cubicBezTo>
                  <a:cubicBezTo>
                    <a:pt x="9699" y="474"/>
                    <a:pt x="8694" y="1238"/>
                    <a:pt x="7744" y="1997"/>
                  </a:cubicBezTo>
                  <a:cubicBezTo>
                    <a:pt x="6874" y="3138"/>
                    <a:pt x="6005" y="4285"/>
                    <a:pt x="5135" y="5996"/>
                  </a:cubicBezTo>
                  <a:cubicBezTo>
                    <a:pt x="3342" y="9231"/>
                    <a:pt x="1576" y="14177"/>
                    <a:pt x="0" y="21600"/>
                  </a:cubicBezTo>
                  <a:cubicBezTo>
                    <a:pt x="1875" y="20647"/>
                    <a:pt x="3668" y="19506"/>
                    <a:pt x="5434" y="18747"/>
                  </a:cubicBezTo>
                  <a:cubicBezTo>
                    <a:pt x="6575" y="18365"/>
                    <a:pt x="7662" y="17795"/>
                    <a:pt x="8749" y="17606"/>
                  </a:cubicBezTo>
                  <a:cubicBezTo>
                    <a:pt x="9428" y="17606"/>
                    <a:pt x="10107" y="17412"/>
                    <a:pt x="10787" y="17036"/>
                  </a:cubicBezTo>
                  <a:cubicBezTo>
                    <a:pt x="12579" y="16654"/>
                    <a:pt x="14346" y="16460"/>
                    <a:pt x="16139" y="15701"/>
                  </a:cubicBezTo>
                  <a:cubicBezTo>
                    <a:pt x="17932" y="14942"/>
                    <a:pt x="19753" y="14177"/>
                    <a:pt x="21600" y="12084"/>
                  </a:cubicBezTo>
                  <a:cubicBezTo>
                    <a:pt x="19888" y="7326"/>
                    <a:pt x="18067" y="4473"/>
                    <a:pt x="16166" y="2379"/>
                  </a:cubicBezTo>
                  <a:cubicBezTo>
                    <a:pt x="14649" y="793"/>
                    <a:pt x="13113" y="0"/>
                    <a:pt x="11574"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99" name="Google Shape;10985;p60"/>
            <p:cNvSpPr/>
            <p:nvPr/>
          </p:nvSpPr>
          <p:spPr>
            <a:xfrm rot="12091106" flipH="1">
              <a:off x="771728" y="525903"/>
              <a:ext cx="567076" cy="85051"/>
            </a:xfrm>
            <a:custGeom>
              <a:avLst/>
              <a:gdLst/>
              <a:ahLst/>
              <a:cxnLst>
                <a:cxn ang="0">
                  <a:pos x="wd2" y="hd2"/>
                </a:cxn>
                <a:cxn ang="5400000">
                  <a:pos x="wd2" y="hd2"/>
                </a:cxn>
                <a:cxn ang="10800000">
                  <a:pos x="wd2" y="hd2"/>
                </a:cxn>
                <a:cxn ang="16200000">
                  <a:pos x="wd2" y="hd2"/>
                </a:cxn>
              </a:cxnLst>
              <a:rect l="0" t="0" r="r" b="b"/>
              <a:pathLst>
                <a:path w="21600" h="21600" extrusionOk="0">
                  <a:moveTo>
                    <a:pt x="9052" y="0"/>
                  </a:moveTo>
                  <a:cubicBezTo>
                    <a:pt x="8005" y="1060"/>
                    <a:pt x="7020" y="2330"/>
                    <a:pt x="5972" y="4235"/>
                  </a:cubicBezTo>
                  <a:cubicBezTo>
                    <a:pt x="3875" y="7835"/>
                    <a:pt x="1810" y="13556"/>
                    <a:pt x="0" y="21600"/>
                  </a:cubicBezTo>
                  <a:cubicBezTo>
                    <a:pt x="2160" y="20546"/>
                    <a:pt x="4288" y="19276"/>
                    <a:pt x="6352" y="18425"/>
                  </a:cubicBezTo>
                  <a:cubicBezTo>
                    <a:pt x="7655" y="18000"/>
                    <a:pt x="8925" y="17365"/>
                    <a:pt x="10196" y="17156"/>
                  </a:cubicBezTo>
                  <a:cubicBezTo>
                    <a:pt x="9052" y="15251"/>
                    <a:pt x="7846" y="13981"/>
                    <a:pt x="6671" y="12921"/>
                  </a:cubicBezTo>
                  <a:cubicBezTo>
                    <a:pt x="9244" y="9530"/>
                    <a:pt x="11912" y="8895"/>
                    <a:pt x="14516" y="8470"/>
                  </a:cubicBezTo>
                  <a:cubicBezTo>
                    <a:pt x="16899" y="7835"/>
                    <a:pt x="19280" y="7200"/>
                    <a:pt x="21600" y="6775"/>
                  </a:cubicBezTo>
                  <a:cubicBezTo>
                    <a:pt x="19862" y="5422"/>
                    <a:pt x="18111" y="4908"/>
                    <a:pt x="16354" y="4908"/>
                  </a:cubicBezTo>
                  <a:cubicBezTo>
                    <a:pt x="13455" y="4908"/>
                    <a:pt x="10542" y="6305"/>
                    <a:pt x="7655" y="7625"/>
                  </a:cubicBezTo>
                  <a:cubicBezTo>
                    <a:pt x="7178" y="7835"/>
                    <a:pt x="6733" y="8051"/>
                    <a:pt x="6226" y="8470"/>
                  </a:cubicBezTo>
                  <a:cubicBezTo>
                    <a:pt x="7178" y="5295"/>
                    <a:pt x="8100" y="2330"/>
                    <a:pt x="905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0" name="Google Shape;10986;p60"/>
            <p:cNvSpPr/>
            <p:nvPr/>
          </p:nvSpPr>
          <p:spPr>
            <a:xfrm rot="12091106" flipH="1">
              <a:off x="651928" y="1047203"/>
              <a:ext cx="722176" cy="279801"/>
            </a:xfrm>
            <a:custGeom>
              <a:avLst/>
              <a:gdLst/>
              <a:ahLst/>
              <a:cxnLst>
                <a:cxn ang="0">
                  <a:pos x="wd2" y="hd2"/>
                </a:cxn>
                <a:cxn ang="5400000">
                  <a:pos x="wd2" y="hd2"/>
                </a:cxn>
                <a:cxn ang="10800000">
                  <a:pos x="wd2" y="hd2"/>
                </a:cxn>
                <a:cxn ang="16200000">
                  <a:pos x="wd2" y="hd2"/>
                </a:cxn>
              </a:cxnLst>
              <a:rect l="0" t="0" r="r" b="b"/>
              <a:pathLst>
                <a:path w="21600" h="21600" extrusionOk="0">
                  <a:moveTo>
                    <a:pt x="20339" y="0"/>
                  </a:moveTo>
                  <a:cubicBezTo>
                    <a:pt x="18758" y="0"/>
                    <a:pt x="17208" y="438"/>
                    <a:pt x="15688" y="1000"/>
                  </a:cubicBezTo>
                  <a:cubicBezTo>
                    <a:pt x="13718" y="1772"/>
                    <a:pt x="11798" y="2995"/>
                    <a:pt x="9927" y="4732"/>
                  </a:cubicBezTo>
                  <a:cubicBezTo>
                    <a:pt x="8954" y="5634"/>
                    <a:pt x="7981" y="6600"/>
                    <a:pt x="7059" y="7824"/>
                  </a:cubicBezTo>
                  <a:cubicBezTo>
                    <a:pt x="6185" y="8918"/>
                    <a:pt x="5337" y="10140"/>
                    <a:pt x="4514" y="11429"/>
                  </a:cubicBezTo>
                  <a:cubicBezTo>
                    <a:pt x="2844" y="14197"/>
                    <a:pt x="1247" y="17480"/>
                    <a:pt x="0" y="21600"/>
                  </a:cubicBezTo>
                  <a:cubicBezTo>
                    <a:pt x="1871" y="19734"/>
                    <a:pt x="3641" y="17802"/>
                    <a:pt x="5438" y="16063"/>
                  </a:cubicBezTo>
                  <a:cubicBezTo>
                    <a:pt x="6510" y="14905"/>
                    <a:pt x="7632" y="13874"/>
                    <a:pt x="8730" y="12844"/>
                  </a:cubicBezTo>
                  <a:cubicBezTo>
                    <a:pt x="9428" y="12265"/>
                    <a:pt x="10101" y="11622"/>
                    <a:pt x="10800" y="10978"/>
                  </a:cubicBezTo>
                  <a:cubicBezTo>
                    <a:pt x="12571" y="9304"/>
                    <a:pt x="14367" y="7695"/>
                    <a:pt x="16188" y="5956"/>
                  </a:cubicBezTo>
                  <a:cubicBezTo>
                    <a:pt x="17983" y="4283"/>
                    <a:pt x="19804" y="2416"/>
                    <a:pt x="21600" y="98"/>
                  </a:cubicBezTo>
                  <a:cubicBezTo>
                    <a:pt x="21178" y="31"/>
                    <a:pt x="20757" y="0"/>
                    <a:pt x="20339"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1" name="Google Shape;10987;p60"/>
            <p:cNvSpPr/>
            <p:nvPr/>
          </p:nvSpPr>
          <p:spPr>
            <a:xfrm rot="12091106" flipH="1">
              <a:off x="659023" y="1026966"/>
              <a:ext cx="612926" cy="2635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34" y="2121"/>
                    <a:pt x="11902" y="6494"/>
                    <a:pt x="7230" y="10733"/>
                  </a:cubicBezTo>
                  <a:cubicBezTo>
                    <a:pt x="6730" y="11143"/>
                    <a:pt x="6319" y="11690"/>
                    <a:pt x="5819" y="12100"/>
                  </a:cubicBezTo>
                  <a:cubicBezTo>
                    <a:pt x="6612" y="10322"/>
                    <a:pt x="7435" y="8545"/>
                    <a:pt x="8317" y="6973"/>
                  </a:cubicBezTo>
                  <a:cubicBezTo>
                    <a:pt x="7288" y="8203"/>
                    <a:pt x="6289" y="9434"/>
                    <a:pt x="5319" y="10869"/>
                  </a:cubicBezTo>
                  <a:cubicBezTo>
                    <a:pt x="3351" y="13739"/>
                    <a:pt x="1470" y="17225"/>
                    <a:pt x="0" y="21600"/>
                  </a:cubicBezTo>
                  <a:cubicBezTo>
                    <a:pt x="2204" y="19618"/>
                    <a:pt x="4291" y="17567"/>
                    <a:pt x="6407" y="15723"/>
                  </a:cubicBezTo>
                  <a:cubicBezTo>
                    <a:pt x="7670" y="14492"/>
                    <a:pt x="8993" y="13397"/>
                    <a:pt x="10286" y="12305"/>
                  </a:cubicBezTo>
                  <a:cubicBezTo>
                    <a:pt x="8993" y="12578"/>
                    <a:pt x="7729" y="12987"/>
                    <a:pt x="6436" y="13467"/>
                  </a:cubicBezTo>
                  <a:cubicBezTo>
                    <a:pt x="8934" y="10322"/>
                    <a:pt x="11637" y="8135"/>
                    <a:pt x="14341" y="5949"/>
                  </a:cubicBezTo>
                  <a:cubicBezTo>
                    <a:pt x="16751" y="4035"/>
                    <a:pt x="19190" y="184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2" name="Google Shape;10988;p60"/>
            <p:cNvSpPr/>
            <p:nvPr/>
          </p:nvSpPr>
          <p:spPr>
            <a:xfrm rot="12091106" flipH="1">
              <a:off x="723786" y="1085372"/>
              <a:ext cx="525376" cy="142626"/>
            </a:xfrm>
            <a:custGeom>
              <a:avLst/>
              <a:gdLst/>
              <a:ahLst/>
              <a:cxnLst>
                <a:cxn ang="0">
                  <a:pos x="wd2" y="hd2"/>
                </a:cxn>
                <a:cxn ang="5400000">
                  <a:pos x="wd2" y="hd2"/>
                </a:cxn>
                <a:cxn ang="10800000">
                  <a:pos x="wd2" y="hd2"/>
                </a:cxn>
                <a:cxn ang="16200000">
                  <a:pos x="wd2" y="hd2"/>
                </a:cxn>
              </a:cxnLst>
              <a:rect l="0" t="0" r="r" b="b"/>
              <a:pathLst>
                <a:path w="21600" h="21600" extrusionOk="0">
                  <a:moveTo>
                    <a:pt x="4491" y="0"/>
                  </a:moveTo>
                  <a:cubicBezTo>
                    <a:pt x="3017" y="0"/>
                    <a:pt x="1474" y="761"/>
                    <a:pt x="0" y="2654"/>
                  </a:cubicBezTo>
                  <a:cubicBezTo>
                    <a:pt x="1851" y="4547"/>
                    <a:pt x="3633" y="6065"/>
                    <a:pt x="5417" y="7834"/>
                  </a:cubicBezTo>
                  <a:lnTo>
                    <a:pt x="9806" y="12252"/>
                  </a:lnTo>
                  <a:lnTo>
                    <a:pt x="10663" y="13009"/>
                  </a:lnTo>
                  <a:cubicBezTo>
                    <a:pt x="12377" y="14777"/>
                    <a:pt x="14193" y="16545"/>
                    <a:pt x="15977" y="18064"/>
                  </a:cubicBezTo>
                  <a:cubicBezTo>
                    <a:pt x="17794" y="19703"/>
                    <a:pt x="19680" y="21093"/>
                    <a:pt x="21600" y="21600"/>
                  </a:cubicBezTo>
                  <a:cubicBezTo>
                    <a:pt x="20057" y="17178"/>
                    <a:pt x="18446" y="13517"/>
                    <a:pt x="16731" y="10738"/>
                  </a:cubicBezTo>
                  <a:cubicBezTo>
                    <a:pt x="15051" y="7705"/>
                    <a:pt x="13233" y="5179"/>
                    <a:pt x="11417" y="3286"/>
                  </a:cubicBezTo>
                  <a:cubicBezTo>
                    <a:pt x="9565" y="1390"/>
                    <a:pt x="7645" y="254"/>
                    <a:pt x="56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3" name="Google Shape;10989;p60"/>
            <p:cNvSpPr/>
            <p:nvPr/>
          </p:nvSpPr>
          <p:spPr>
            <a:xfrm rot="12091106" flipH="1">
              <a:off x="719693" y="1106908"/>
              <a:ext cx="462826" cy="108426"/>
            </a:xfrm>
            <a:custGeom>
              <a:avLst/>
              <a:gdLst/>
              <a:ahLst/>
              <a:cxnLst>
                <a:cxn ang="0">
                  <a:pos x="wd2" y="hd2"/>
                </a:cxn>
                <a:cxn ang="5400000">
                  <a:pos x="wd2" y="hd2"/>
                </a:cxn>
                <a:cxn ang="10800000">
                  <a:pos x="wd2" y="hd2"/>
                </a:cxn>
                <a:cxn ang="16200000">
                  <a:pos x="wd2" y="hd2"/>
                </a:cxn>
              </a:cxnLst>
              <a:rect l="0" t="0" r="r" b="b"/>
              <a:pathLst>
                <a:path w="21600" h="21600" extrusionOk="0">
                  <a:moveTo>
                    <a:pt x="5098" y="0"/>
                  </a:moveTo>
                  <a:cubicBezTo>
                    <a:pt x="3424" y="0"/>
                    <a:pt x="1673" y="1001"/>
                    <a:pt x="0" y="3491"/>
                  </a:cubicBezTo>
                  <a:cubicBezTo>
                    <a:pt x="2101" y="5981"/>
                    <a:pt x="4124" y="7979"/>
                    <a:pt x="6149" y="10304"/>
                  </a:cubicBezTo>
                  <a:lnTo>
                    <a:pt x="11131" y="16117"/>
                  </a:lnTo>
                  <a:cubicBezTo>
                    <a:pt x="9301" y="13293"/>
                    <a:pt x="7550" y="9303"/>
                    <a:pt x="5604" y="6978"/>
                  </a:cubicBezTo>
                  <a:lnTo>
                    <a:pt x="6615" y="7645"/>
                  </a:lnTo>
                  <a:cubicBezTo>
                    <a:pt x="5837" y="6315"/>
                    <a:pt x="5254" y="4323"/>
                    <a:pt x="4476" y="2993"/>
                  </a:cubicBezTo>
                  <a:cubicBezTo>
                    <a:pt x="8290" y="4487"/>
                    <a:pt x="12026" y="7979"/>
                    <a:pt x="15606" y="13293"/>
                  </a:cubicBezTo>
                  <a:cubicBezTo>
                    <a:pt x="16501" y="14458"/>
                    <a:pt x="17319" y="15952"/>
                    <a:pt x="18214" y="17113"/>
                  </a:cubicBezTo>
                  <a:cubicBezTo>
                    <a:pt x="19304" y="18776"/>
                    <a:pt x="20432" y="20270"/>
                    <a:pt x="21600" y="21600"/>
                  </a:cubicBezTo>
                  <a:cubicBezTo>
                    <a:pt x="18719" y="16615"/>
                    <a:pt x="15878" y="11963"/>
                    <a:pt x="12960" y="7979"/>
                  </a:cubicBezTo>
                  <a:cubicBezTo>
                    <a:pt x="12181" y="6813"/>
                    <a:pt x="11403" y="5653"/>
                    <a:pt x="10546" y="4821"/>
                  </a:cubicBezTo>
                  <a:cubicBezTo>
                    <a:pt x="8367" y="2660"/>
                    <a:pt x="6227" y="2495"/>
                    <a:pt x="3931" y="1997"/>
                  </a:cubicBezTo>
                  <a:cubicBezTo>
                    <a:pt x="4319" y="1165"/>
                    <a:pt x="4709" y="503"/>
                    <a:pt x="509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4" name="Google Shape;10990;p60"/>
            <p:cNvSpPr/>
            <p:nvPr/>
          </p:nvSpPr>
          <p:spPr>
            <a:xfrm rot="12091106" flipH="1">
              <a:off x="663603" y="1464104"/>
              <a:ext cx="517876" cy="157251"/>
            </a:xfrm>
            <a:custGeom>
              <a:avLst/>
              <a:gdLst/>
              <a:ahLst/>
              <a:cxnLst>
                <a:cxn ang="0">
                  <a:pos x="wd2" y="hd2"/>
                </a:cxn>
                <a:cxn ang="5400000">
                  <a:pos x="wd2" y="hd2"/>
                </a:cxn>
                <a:cxn ang="10800000">
                  <a:pos x="wd2" y="hd2"/>
                </a:cxn>
                <a:cxn ang="16200000">
                  <a:pos x="wd2" y="hd2"/>
                </a:cxn>
              </a:cxnLst>
              <a:rect l="0" t="0" r="r" b="b"/>
              <a:pathLst>
                <a:path w="21600" h="21600" extrusionOk="0">
                  <a:moveTo>
                    <a:pt x="18116" y="0"/>
                  </a:moveTo>
                  <a:cubicBezTo>
                    <a:pt x="17353" y="0"/>
                    <a:pt x="16598" y="110"/>
                    <a:pt x="15861" y="292"/>
                  </a:cubicBezTo>
                  <a:cubicBezTo>
                    <a:pt x="13949" y="635"/>
                    <a:pt x="12035" y="1669"/>
                    <a:pt x="10157" y="3273"/>
                  </a:cubicBezTo>
                  <a:cubicBezTo>
                    <a:pt x="8278" y="4876"/>
                    <a:pt x="6400" y="6937"/>
                    <a:pt x="4661" y="10031"/>
                  </a:cubicBezTo>
                  <a:cubicBezTo>
                    <a:pt x="4278" y="10604"/>
                    <a:pt x="3931" y="11291"/>
                    <a:pt x="3583" y="11978"/>
                  </a:cubicBezTo>
                  <a:cubicBezTo>
                    <a:pt x="2262" y="14612"/>
                    <a:pt x="1044" y="17706"/>
                    <a:pt x="0" y="21600"/>
                  </a:cubicBezTo>
                  <a:cubicBezTo>
                    <a:pt x="1879" y="19996"/>
                    <a:pt x="3687" y="18276"/>
                    <a:pt x="5461" y="16672"/>
                  </a:cubicBezTo>
                  <a:lnTo>
                    <a:pt x="9949" y="12895"/>
                  </a:lnTo>
                  <a:lnTo>
                    <a:pt x="10817" y="12091"/>
                  </a:lnTo>
                  <a:cubicBezTo>
                    <a:pt x="12592" y="10718"/>
                    <a:pt x="14366" y="9114"/>
                    <a:pt x="16209" y="7397"/>
                  </a:cubicBezTo>
                  <a:cubicBezTo>
                    <a:pt x="17983" y="5676"/>
                    <a:pt x="19826" y="3729"/>
                    <a:pt x="21600" y="865"/>
                  </a:cubicBezTo>
                  <a:cubicBezTo>
                    <a:pt x="20431" y="247"/>
                    <a:pt x="19263" y="0"/>
                    <a:pt x="181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5" name="Google Shape;10991;p60"/>
            <p:cNvSpPr/>
            <p:nvPr/>
          </p:nvSpPr>
          <p:spPr>
            <a:xfrm rot="12091106" flipH="1">
              <a:off x="668356" y="1450714"/>
              <a:ext cx="446151" cy="15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1" y="1191"/>
                    <a:pt x="15220" y="2862"/>
                    <a:pt x="12193" y="4891"/>
                  </a:cubicBezTo>
                  <a:cubicBezTo>
                    <a:pt x="11345" y="5370"/>
                    <a:pt x="10497" y="5846"/>
                    <a:pt x="9689" y="6562"/>
                  </a:cubicBezTo>
                  <a:cubicBezTo>
                    <a:pt x="7428" y="8473"/>
                    <a:pt x="5450" y="11575"/>
                    <a:pt x="3391" y="14798"/>
                  </a:cubicBezTo>
                  <a:cubicBezTo>
                    <a:pt x="3633" y="13603"/>
                    <a:pt x="3876" y="12648"/>
                    <a:pt x="4199" y="11575"/>
                  </a:cubicBezTo>
                  <a:cubicBezTo>
                    <a:pt x="2624" y="14319"/>
                    <a:pt x="1210" y="17543"/>
                    <a:pt x="0" y="21600"/>
                  </a:cubicBezTo>
                  <a:cubicBezTo>
                    <a:pt x="2220" y="19929"/>
                    <a:pt x="4280" y="18140"/>
                    <a:pt x="6339" y="16587"/>
                  </a:cubicBezTo>
                  <a:lnTo>
                    <a:pt x="11547" y="12530"/>
                  </a:lnTo>
                  <a:cubicBezTo>
                    <a:pt x="9528" y="13603"/>
                    <a:pt x="7469" y="13843"/>
                    <a:pt x="5450" y="15396"/>
                  </a:cubicBezTo>
                  <a:cubicBezTo>
                    <a:pt x="5813" y="15038"/>
                    <a:pt x="6097" y="14559"/>
                    <a:pt x="6460" y="14201"/>
                  </a:cubicBezTo>
                  <a:cubicBezTo>
                    <a:pt x="6055" y="14380"/>
                    <a:pt x="5641" y="14380"/>
                    <a:pt x="5228" y="14380"/>
                  </a:cubicBezTo>
                  <a:cubicBezTo>
                    <a:pt x="4815" y="14380"/>
                    <a:pt x="4401" y="14380"/>
                    <a:pt x="3997" y="14559"/>
                  </a:cubicBezTo>
                  <a:cubicBezTo>
                    <a:pt x="7550" y="9664"/>
                    <a:pt x="11345" y="6204"/>
                    <a:pt x="15220" y="4057"/>
                  </a:cubicBezTo>
                  <a:cubicBezTo>
                    <a:pt x="16150" y="3460"/>
                    <a:pt x="17118" y="2980"/>
                    <a:pt x="18006" y="2505"/>
                  </a:cubicBezTo>
                  <a:cubicBezTo>
                    <a:pt x="19218" y="1789"/>
                    <a:pt x="20388" y="834"/>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06" name="Google Shape;10992;p60"/>
            <p:cNvSpPr/>
            <p:nvPr/>
          </p:nvSpPr>
          <p:spPr>
            <a:xfrm rot="12091106" flipH="1">
              <a:off x="679550" y="937223"/>
              <a:ext cx="562076" cy="192776"/>
            </a:xfrm>
            <a:custGeom>
              <a:avLst/>
              <a:gdLst/>
              <a:ahLst/>
              <a:cxnLst>
                <a:cxn ang="0">
                  <a:pos x="wd2" y="hd2"/>
                </a:cxn>
                <a:cxn ang="5400000">
                  <a:pos x="wd2" y="hd2"/>
                </a:cxn>
                <a:cxn ang="10800000">
                  <a:pos x="wd2" y="hd2"/>
                </a:cxn>
                <a:cxn ang="16200000">
                  <a:pos x="wd2" y="hd2"/>
                </a:cxn>
              </a:cxnLst>
              <a:rect l="0" t="0" r="r" b="b"/>
              <a:pathLst>
                <a:path w="21600" h="21600" extrusionOk="0">
                  <a:moveTo>
                    <a:pt x="18844" y="0"/>
                  </a:moveTo>
                  <a:cubicBezTo>
                    <a:pt x="17784" y="0"/>
                    <a:pt x="16739" y="266"/>
                    <a:pt x="15703" y="669"/>
                  </a:cubicBezTo>
                  <a:cubicBezTo>
                    <a:pt x="13781" y="1417"/>
                    <a:pt x="11890" y="2726"/>
                    <a:pt x="10063" y="4409"/>
                  </a:cubicBezTo>
                  <a:cubicBezTo>
                    <a:pt x="8460" y="5997"/>
                    <a:pt x="6922" y="7866"/>
                    <a:pt x="5448" y="10202"/>
                  </a:cubicBezTo>
                  <a:cubicBezTo>
                    <a:pt x="5223" y="10482"/>
                    <a:pt x="4967" y="10950"/>
                    <a:pt x="4743" y="11322"/>
                  </a:cubicBezTo>
                  <a:cubicBezTo>
                    <a:pt x="3013" y="14126"/>
                    <a:pt x="1410" y="17395"/>
                    <a:pt x="0" y="21600"/>
                  </a:cubicBezTo>
                  <a:cubicBezTo>
                    <a:pt x="2019" y="21040"/>
                    <a:pt x="3846" y="19732"/>
                    <a:pt x="5705" y="18331"/>
                  </a:cubicBezTo>
                  <a:cubicBezTo>
                    <a:pt x="7499" y="16928"/>
                    <a:pt x="9294" y="15435"/>
                    <a:pt x="11056" y="13659"/>
                  </a:cubicBezTo>
                  <a:cubicBezTo>
                    <a:pt x="11248" y="13471"/>
                    <a:pt x="11505" y="13283"/>
                    <a:pt x="11697" y="13098"/>
                  </a:cubicBezTo>
                  <a:cubicBezTo>
                    <a:pt x="13268" y="11603"/>
                    <a:pt x="14837" y="9922"/>
                    <a:pt x="16344" y="8051"/>
                  </a:cubicBezTo>
                  <a:cubicBezTo>
                    <a:pt x="18107" y="5997"/>
                    <a:pt x="19870" y="3754"/>
                    <a:pt x="21600" y="669"/>
                  </a:cubicBezTo>
                  <a:cubicBezTo>
                    <a:pt x="20669" y="196"/>
                    <a:pt x="19751" y="0"/>
                    <a:pt x="18844"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7" name="Google Shape;10993;p60"/>
            <p:cNvSpPr/>
            <p:nvPr/>
          </p:nvSpPr>
          <p:spPr>
            <a:xfrm rot="12091106" flipH="1">
              <a:off x="705386" y="894150"/>
              <a:ext cx="304401" cy="103401"/>
            </a:xfrm>
            <a:custGeom>
              <a:avLst/>
              <a:gdLst/>
              <a:ahLst/>
              <a:cxnLst>
                <a:cxn ang="0">
                  <a:pos x="wd2" y="hd2"/>
                </a:cxn>
                <a:cxn ang="5400000">
                  <a:pos x="wd2" y="hd2"/>
                </a:cxn>
                <a:cxn ang="10800000">
                  <a:pos x="wd2" y="hd2"/>
                </a:cxn>
                <a:cxn ang="16200000">
                  <a:pos x="wd2" y="hd2"/>
                </a:cxn>
              </a:cxnLst>
              <a:rect l="0" t="0" r="r" b="b"/>
              <a:pathLst>
                <a:path w="21600" h="21600" extrusionOk="0">
                  <a:moveTo>
                    <a:pt x="19115" y="0"/>
                  </a:moveTo>
                  <a:cubicBezTo>
                    <a:pt x="15920" y="1739"/>
                    <a:pt x="12900" y="3483"/>
                    <a:pt x="9824" y="6967"/>
                  </a:cubicBezTo>
                  <a:cubicBezTo>
                    <a:pt x="11066" y="4356"/>
                    <a:pt x="12132" y="2439"/>
                    <a:pt x="13493" y="695"/>
                  </a:cubicBezTo>
                  <a:cubicBezTo>
                    <a:pt x="11540" y="2439"/>
                    <a:pt x="9705" y="4878"/>
                    <a:pt x="7990" y="7839"/>
                  </a:cubicBezTo>
                  <a:cubicBezTo>
                    <a:pt x="8641" y="5222"/>
                    <a:pt x="9351" y="2784"/>
                    <a:pt x="10060" y="172"/>
                  </a:cubicBezTo>
                  <a:cubicBezTo>
                    <a:pt x="9647" y="867"/>
                    <a:pt x="9173" y="1739"/>
                    <a:pt x="8758" y="2439"/>
                  </a:cubicBezTo>
                  <a:cubicBezTo>
                    <a:pt x="5563" y="7661"/>
                    <a:pt x="2604" y="13761"/>
                    <a:pt x="0" y="21600"/>
                  </a:cubicBezTo>
                  <a:cubicBezTo>
                    <a:pt x="3729" y="20556"/>
                    <a:pt x="7101" y="18117"/>
                    <a:pt x="10534" y="15500"/>
                  </a:cubicBezTo>
                  <a:cubicBezTo>
                    <a:pt x="13848" y="12889"/>
                    <a:pt x="17161" y="10100"/>
                    <a:pt x="20417" y="6794"/>
                  </a:cubicBezTo>
                  <a:cubicBezTo>
                    <a:pt x="20830" y="6267"/>
                    <a:pt x="21245" y="6095"/>
                    <a:pt x="21600" y="5745"/>
                  </a:cubicBezTo>
                  <a:cubicBezTo>
                    <a:pt x="19115" y="6967"/>
                    <a:pt x="16569" y="8011"/>
                    <a:pt x="14144" y="8883"/>
                  </a:cubicBezTo>
                  <a:cubicBezTo>
                    <a:pt x="13019" y="9578"/>
                    <a:pt x="12013" y="9756"/>
                    <a:pt x="10889" y="9756"/>
                  </a:cubicBezTo>
                  <a:cubicBezTo>
                    <a:pt x="13612" y="6794"/>
                    <a:pt x="16333" y="3483"/>
                    <a:pt x="1911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08" name="Google Shape;10994;p60"/>
            <p:cNvSpPr/>
            <p:nvPr/>
          </p:nvSpPr>
          <p:spPr>
            <a:xfrm rot="12091106" flipH="1">
              <a:off x="684282" y="1817880"/>
              <a:ext cx="494526" cy="149801"/>
            </a:xfrm>
            <a:custGeom>
              <a:avLst/>
              <a:gdLst/>
              <a:ahLst/>
              <a:cxnLst>
                <a:cxn ang="0">
                  <a:pos x="wd2" y="hd2"/>
                </a:cxn>
                <a:cxn ang="5400000">
                  <a:pos x="wd2" y="hd2"/>
                </a:cxn>
                <a:cxn ang="10800000">
                  <a:pos x="wd2" y="hd2"/>
                </a:cxn>
                <a:cxn ang="16200000">
                  <a:pos x="wd2" y="hd2"/>
                </a:cxn>
              </a:cxnLst>
              <a:rect l="0" t="0" r="r" b="b"/>
              <a:pathLst>
                <a:path w="21600" h="21600" extrusionOk="0">
                  <a:moveTo>
                    <a:pt x="18518" y="0"/>
                  </a:moveTo>
                  <a:cubicBezTo>
                    <a:pt x="17563" y="0"/>
                    <a:pt x="16613" y="209"/>
                    <a:pt x="15663" y="559"/>
                  </a:cubicBezTo>
                  <a:cubicBezTo>
                    <a:pt x="13768" y="1280"/>
                    <a:pt x="11838" y="2480"/>
                    <a:pt x="10017" y="4286"/>
                  </a:cubicBezTo>
                  <a:cubicBezTo>
                    <a:pt x="8414" y="5728"/>
                    <a:pt x="6884" y="7772"/>
                    <a:pt x="5427" y="9935"/>
                  </a:cubicBezTo>
                  <a:cubicBezTo>
                    <a:pt x="5135" y="10418"/>
                    <a:pt x="4917" y="10778"/>
                    <a:pt x="4699" y="11139"/>
                  </a:cubicBezTo>
                  <a:cubicBezTo>
                    <a:pt x="3024" y="14026"/>
                    <a:pt x="1421" y="17393"/>
                    <a:pt x="0" y="21600"/>
                  </a:cubicBezTo>
                  <a:cubicBezTo>
                    <a:pt x="2004" y="20879"/>
                    <a:pt x="3861" y="19675"/>
                    <a:pt x="5683" y="18352"/>
                  </a:cubicBezTo>
                  <a:cubicBezTo>
                    <a:pt x="7504" y="17033"/>
                    <a:pt x="9288" y="15349"/>
                    <a:pt x="11074" y="13666"/>
                  </a:cubicBezTo>
                  <a:cubicBezTo>
                    <a:pt x="11292" y="13543"/>
                    <a:pt x="11473" y="13302"/>
                    <a:pt x="11729" y="13183"/>
                  </a:cubicBezTo>
                  <a:cubicBezTo>
                    <a:pt x="13259" y="11618"/>
                    <a:pt x="14788" y="9935"/>
                    <a:pt x="16354" y="8132"/>
                  </a:cubicBezTo>
                  <a:cubicBezTo>
                    <a:pt x="18140" y="6089"/>
                    <a:pt x="19852" y="3803"/>
                    <a:pt x="21600" y="797"/>
                  </a:cubicBezTo>
                  <a:cubicBezTo>
                    <a:pt x="20565" y="238"/>
                    <a:pt x="19539" y="0"/>
                    <a:pt x="18518"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09" name="Google Shape;10995;p60"/>
            <p:cNvSpPr/>
            <p:nvPr/>
          </p:nvSpPr>
          <p:spPr>
            <a:xfrm rot="12091106" flipH="1">
              <a:off x="706382" y="1779291"/>
              <a:ext cx="267676" cy="80901"/>
            </a:xfrm>
            <a:custGeom>
              <a:avLst/>
              <a:gdLst/>
              <a:ahLst/>
              <a:cxnLst>
                <a:cxn ang="0">
                  <a:pos x="wd2" y="hd2"/>
                </a:cxn>
                <a:cxn ang="5400000">
                  <a:pos x="wd2" y="hd2"/>
                </a:cxn>
                <a:cxn ang="10800000">
                  <a:pos x="wd2" y="hd2"/>
                </a:cxn>
                <a:cxn ang="16200000">
                  <a:pos x="wd2" y="hd2"/>
                </a:cxn>
              </a:cxnLst>
              <a:rect l="0" t="0" r="r" b="b"/>
              <a:pathLst>
                <a:path w="21600" h="21600" extrusionOk="0">
                  <a:moveTo>
                    <a:pt x="9960" y="0"/>
                  </a:moveTo>
                  <a:cubicBezTo>
                    <a:pt x="9488" y="894"/>
                    <a:pt x="9084" y="1562"/>
                    <a:pt x="8612" y="2229"/>
                  </a:cubicBezTo>
                  <a:cubicBezTo>
                    <a:pt x="5518" y="7576"/>
                    <a:pt x="2556" y="13810"/>
                    <a:pt x="0" y="21600"/>
                  </a:cubicBezTo>
                  <a:cubicBezTo>
                    <a:pt x="3700" y="20265"/>
                    <a:pt x="7133" y="18036"/>
                    <a:pt x="10496" y="15586"/>
                  </a:cubicBezTo>
                  <a:cubicBezTo>
                    <a:pt x="13861" y="13143"/>
                    <a:pt x="17091" y="10026"/>
                    <a:pt x="20390" y="6909"/>
                  </a:cubicBezTo>
                  <a:cubicBezTo>
                    <a:pt x="20860" y="6682"/>
                    <a:pt x="21197" y="6234"/>
                    <a:pt x="21600" y="6014"/>
                  </a:cubicBezTo>
                  <a:cubicBezTo>
                    <a:pt x="19177" y="7129"/>
                    <a:pt x="16621" y="8244"/>
                    <a:pt x="14132" y="9352"/>
                  </a:cubicBezTo>
                  <a:cubicBezTo>
                    <a:pt x="12988" y="9799"/>
                    <a:pt x="11911" y="10026"/>
                    <a:pt x="10833" y="10026"/>
                  </a:cubicBezTo>
                  <a:cubicBezTo>
                    <a:pt x="13593" y="7129"/>
                    <a:pt x="16351" y="4012"/>
                    <a:pt x="19044" y="447"/>
                  </a:cubicBezTo>
                  <a:cubicBezTo>
                    <a:pt x="15881" y="2009"/>
                    <a:pt x="12853" y="3791"/>
                    <a:pt x="9825" y="7349"/>
                  </a:cubicBezTo>
                  <a:cubicBezTo>
                    <a:pt x="10968" y="4459"/>
                    <a:pt x="12179" y="2677"/>
                    <a:pt x="13391" y="894"/>
                  </a:cubicBezTo>
                  <a:cubicBezTo>
                    <a:pt x="11507" y="2229"/>
                    <a:pt x="9689" y="4899"/>
                    <a:pt x="7940" y="7796"/>
                  </a:cubicBezTo>
                  <a:cubicBezTo>
                    <a:pt x="8612" y="5126"/>
                    <a:pt x="9286" y="2677"/>
                    <a:pt x="996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10" name="Google Shape;10996;p60"/>
            <p:cNvSpPr/>
            <p:nvPr/>
          </p:nvSpPr>
          <p:spPr>
            <a:xfrm rot="12091106" flipH="1">
              <a:off x="720772" y="688187"/>
              <a:ext cx="647976" cy="220676"/>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17711" y="0"/>
                    <a:pt x="16705" y="206"/>
                    <a:pt x="15706" y="541"/>
                  </a:cubicBezTo>
                  <a:cubicBezTo>
                    <a:pt x="13761" y="1194"/>
                    <a:pt x="11870" y="2418"/>
                    <a:pt x="10035" y="4295"/>
                  </a:cubicBezTo>
                  <a:cubicBezTo>
                    <a:pt x="8451" y="5929"/>
                    <a:pt x="6922" y="7723"/>
                    <a:pt x="5421" y="10092"/>
                  </a:cubicBezTo>
                  <a:cubicBezTo>
                    <a:pt x="5199" y="10417"/>
                    <a:pt x="4976" y="10826"/>
                    <a:pt x="4726" y="11234"/>
                  </a:cubicBezTo>
                  <a:cubicBezTo>
                    <a:pt x="3030" y="14090"/>
                    <a:pt x="1418" y="17357"/>
                    <a:pt x="0" y="21600"/>
                  </a:cubicBezTo>
                  <a:cubicBezTo>
                    <a:pt x="2002" y="20947"/>
                    <a:pt x="3864" y="19723"/>
                    <a:pt x="5699" y="18255"/>
                  </a:cubicBezTo>
                  <a:cubicBezTo>
                    <a:pt x="7534" y="16865"/>
                    <a:pt x="9313" y="15316"/>
                    <a:pt x="11092" y="13601"/>
                  </a:cubicBezTo>
                  <a:lnTo>
                    <a:pt x="11704" y="12947"/>
                  </a:lnTo>
                  <a:cubicBezTo>
                    <a:pt x="13261" y="11398"/>
                    <a:pt x="14845" y="9764"/>
                    <a:pt x="16374" y="7970"/>
                  </a:cubicBezTo>
                  <a:cubicBezTo>
                    <a:pt x="18125" y="5929"/>
                    <a:pt x="19877" y="3644"/>
                    <a:pt x="21600" y="622"/>
                  </a:cubicBezTo>
                  <a:cubicBezTo>
                    <a:pt x="20639" y="186"/>
                    <a:pt x="19677" y="0"/>
                    <a:pt x="1872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1" name="Google Shape;10997;p60"/>
            <p:cNvSpPr/>
            <p:nvPr/>
          </p:nvSpPr>
          <p:spPr>
            <a:xfrm rot="12091106" flipH="1">
              <a:off x="751125" y="636024"/>
              <a:ext cx="351076" cy="119251"/>
            </a:xfrm>
            <a:custGeom>
              <a:avLst/>
              <a:gdLst/>
              <a:ahLst/>
              <a:cxnLst>
                <a:cxn ang="0">
                  <a:pos x="wd2" y="hd2"/>
                </a:cxn>
                <a:cxn ang="5400000">
                  <a:pos x="wd2" y="hd2"/>
                </a:cxn>
                <a:cxn ang="10800000">
                  <a:pos x="wd2" y="hd2"/>
                </a:cxn>
                <a:cxn ang="16200000">
                  <a:pos x="wd2" y="hd2"/>
                </a:cxn>
              </a:cxnLst>
              <a:rect l="0" t="0" r="r" b="b"/>
              <a:pathLst>
                <a:path w="21600" h="21600" extrusionOk="0">
                  <a:moveTo>
                    <a:pt x="19188" y="0"/>
                  </a:moveTo>
                  <a:cubicBezTo>
                    <a:pt x="15904" y="1662"/>
                    <a:pt x="12930" y="3473"/>
                    <a:pt x="9850" y="6946"/>
                  </a:cubicBezTo>
                  <a:cubicBezTo>
                    <a:pt x="10979" y="4533"/>
                    <a:pt x="12159" y="2418"/>
                    <a:pt x="13442" y="756"/>
                  </a:cubicBezTo>
                  <a:cubicBezTo>
                    <a:pt x="11493" y="2418"/>
                    <a:pt x="9696" y="4986"/>
                    <a:pt x="7952" y="8006"/>
                  </a:cubicBezTo>
                  <a:cubicBezTo>
                    <a:pt x="8567" y="5285"/>
                    <a:pt x="9286" y="2717"/>
                    <a:pt x="10004" y="149"/>
                  </a:cubicBezTo>
                  <a:cubicBezTo>
                    <a:pt x="9646" y="756"/>
                    <a:pt x="9184" y="1508"/>
                    <a:pt x="8721" y="2264"/>
                  </a:cubicBezTo>
                  <a:cubicBezTo>
                    <a:pt x="5593" y="7553"/>
                    <a:pt x="2616" y="13594"/>
                    <a:pt x="0" y="21600"/>
                  </a:cubicBezTo>
                  <a:cubicBezTo>
                    <a:pt x="3745" y="20242"/>
                    <a:pt x="7131" y="17973"/>
                    <a:pt x="10518" y="15256"/>
                  </a:cubicBezTo>
                  <a:cubicBezTo>
                    <a:pt x="13903" y="12688"/>
                    <a:pt x="17187" y="9817"/>
                    <a:pt x="20471" y="6648"/>
                  </a:cubicBezTo>
                  <a:lnTo>
                    <a:pt x="21600" y="5438"/>
                  </a:lnTo>
                  <a:cubicBezTo>
                    <a:pt x="19137" y="6648"/>
                    <a:pt x="16623" y="8006"/>
                    <a:pt x="14160" y="9061"/>
                  </a:cubicBezTo>
                  <a:cubicBezTo>
                    <a:pt x="13083" y="9668"/>
                    <a:pt x="12005" y="9817"/>
                    <a:pt x="10876" y="9817"/>
                  </a:cubicBezTo>
                  <a:cubicBezTo>
                    <a:pt x="13749" y="6797"/>
                    <a:pt x="16418" y="3623"/>
                    <a:pt x="1918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2" name="Google Shape;10998;p60"/>
            <p:cNvSpPr/>
            <p:nvPr/>
          </p:nvSpPr>
          <p:spPr>
            <a:xfrm rot="12091106" flipH="1">
              <a:off x="703373" y="2040825"/>
              <a:ext cx="445326" cy="225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6" y="321"/>
                    <a:pt x="17434" y="1199"/>
                    <a:pt x="15411" y="2319"/>
                  </a:cubicBezTo>
                  <a:cubicBezTo>
                    <a:pt x="13430" y="3439"/>
                    <a:pt x="11528" y="4720"/>
                    <a:pt x="9668" y="6240"/>
                  </a:cubicBezTo>
                  <a:cubicBezTo>
                    <a:pt x="8737" y="7041"/>
                    <a:pt x="7767" y="7840"/>
                    <a:pt x="6877" y="8720"/>
                  </a:cubicBezTo>
                  <a:cubicBezTo>
                    <a:pt x="5905" y="9600"/>
                    <a:pt x="5017" y="10641"/>
                    <a:pt x="4085" y="11919"/>
                  </a:cubicBezTo>
                  <a:cubicBezTo>
                    <a:pt x="2265" y="14398"/>
                    <a:pt x="890" y="17840"/>
                    <a:pt x="0" y="21600"/>
                  </a:cubicBezTo>
                  <a:cubicBezTo>
                    <a:pt x="1901" y="19600"/>
                    <a:pt x="3600" y="17600"/>
                    <a:pt x="5339" y="16319"/>
                  </a:cubicBezTo>
                  <a:cubicBezTo>
                    <a:pt x="6715" y="15279"/>
                    <a:pt x="8170" y="14319"/>
                    <a:pt x="9668" y="13199"/>
                  </a:cubicBezTo>
                  <a:cubicBezTo>
                    <a:pt x="10072" y="12880"/>
                    <a:pt x="10517" y="12480"/>
                    <a:pt x="10922" y="12159"/>
                  </a:cubicBezTo>
                  <a:cubicBezTo>
                    <a:pt x="12822" y="10720"/>
                    <a:pt x="14643" y="8959"/>
                    <a:pt x="16422" y="6959"/>
                  </a:cubicBezTo>
                  <a:cubicBezTo>
                    <a:pt x="18242" y="4959"/>
                    <a:pt x="19982" y="280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3" name="Google Shape;10999;p60"/>
            <p:cNvSpPr/>
            <p:nvPr/>
          </p:nvSpPr>
          <p:spPr>
            <a:xfrm rot="12091106" flipH="1">
              <a:off x="716114" y="2019949"/>
              <a:ext cx="321875" cy="183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8" y="2552"/>
                    <a:pt x="12255" y="6381"/>
                    <a:pt x="8113" y="11387"/>
                  </a:cubicBezTo>
                  <a:cubicBezTo>
                    <a:pt x="8281" y="11093"/>
                    <a:pt x="8450" y="10701"/>
                    <a:pt x="8674" y="10407"/>
                  </a:cubicBezTo>
                  <a:cubicBezTo>
                    <a:pt x="9737" y="8933"/>
                    <a:pt x="10688" y="7461"/>
                    <a:pt x="11752" y="5989"/>
                  </a:cubicBezTo>
                  <a:cubicBezTo>
                    <a:pt x="10128" y="7264"/>
                    <a:pt x="8618" y="8835"/>
                    <a:pt x="7162" y="10701"/>
                  </a:cubicBezTo>
                  <a:cubicBezTo>
                    <a:pt x="7778" y="8835"/>
                    <a:pt x="8674" y="7364"/>
                    <a:pt x="9512" y="5792"/>
                  </a:cubicBezTo>
                  <a:cubicBezTo>
                    <a:pt x="8170" y="6872"/>
                    <a:pt x="6939" y="8150"/>
                    <a:pt x="5652" y="9718"/>
                  </a:cubicBezTo>
                  <a:cubicBezTo>
                    <a:pt x="3134" y="12762"/>
                    <a:pt x="1287" y="16985"/>
                    <a:pt x="0" y="21600"/>
                  </a:cubicBezTo>
                  <a:cubicBezTo>
                    <a:pt x="2686" y="19145"/>
                    <a:pt x="4979" y="16691"/>
                    <a:pt x="7442" y="15119"/>
                  </a:cubicBezTo>
                  <a:cubicBezTo>
                    <a:pt x="9289" y="13842"/>
                    <a:pt x="11360" y="12665"/>
                    <a:pt x="13374" y="11290"/>
                  </a:cubicBezTo>
                  <a:lnTo>
                    <a:pt x="17572" y="5792"/>
                  </a:lnTo>
                  <a:cubicBezTo>
                    <a:pt x="15054" y="7558"/>
                    <a:pt x="12591" y="9424"/>
                    <a:pt x="10240" y="11681"/>
                  </a:cubicBezTo>
                  <a:cubicBezTo>
                    <a:pt x="13990" y="7755"/>
                    <a:pt x="17740" y="3926"/>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4" name="Google Shape;11000;p60"/>
            <p:cNvSpPr/>
            <p:nvPr/>
          </p:nvSpPr>
          <p:spPr>
            <a:xfrm rot="12091106" flipH="1">
              <a:off x="641138" y="1511746"/>
              <a:ext cx="562076" cy="2843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1" y="317"/>
                    <a:pt x="17434" y="1204"/>
                    <a:pt x="15479" y="2216"/>
                  </a:cubicBezTo>
                  <a:cubicBezTo>
                    <a:pt x="13492" y="3293"/>
                    <a:pt x="11569" y="4686"/>
                    <a:pt x="9710" y="6145"/>
                  </a:cubicBezTo>
                  <a:cubicBezTo>
                    <a:pt x="8781" y="6904"/>
                    <a:pt x="7819" y="7727"/>
                    <a:pt x="6890" y="8613"/>
                  </a:cubicBezTo>
                  <a:cubicBezTo>
                    <a:pt x="5961" y="9565"/>
                    <a:pt x="5000" y="10641"/>
                    <a:pt x="4134" y="11908"/>
                  </a:cubicBezTo>
                  <a:cubicBezTo>
                    <a:pt x="2308" y="14441"/>
                    <a:pt x="897" y="17798"/>
                    <a:pt x="0" y="21600"/>
                  </a:cubicBezTo>
                  <a:cubicBezTo>
                    <a:pt x="1891" y="19572"/>
                    <a:pt x="3589" y="17673"/>
                    <a:pt x="5384" y="16342"/>
                  </a:cubicBezTo>
                  <a:cubicBezTo>
                    <a:pt x="6763" y="15203"/>
                    <a:pt x="8205" y="14251"/>
                    <a:pt x="9710" y="13175"/>
                  </a:cubicBezTo>
                  <a:cubicBezTo>
                    <a:pt x="10095" y="12857"/>
                    <a:pt x="10544" y="12542"/>
                    <a:pt x="10928" y="12225"/>
                  </a:cubicBezTo>
                  <a:cubicBezTo>
                    <a:pt x="12819" y="10704"/>
                    <a:pt x="14614" y="8931"/>
                    <a:pt x="16408" y="6967"/>
                  </a:cubicBezTo>
                  <a:cubicBezTo>
                    <a:pt x="18235" y="5004"/>
                    <a:pt x="19998" y="2788"/>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5" name="Google Shape;11001;p60"/>
            <p:cNvSpPr/>
            <p:nvPr/>
          </p:nvSpPr>
          <p:spPr>
            <a:xfrm rot="12091106" flipH="1">
              <a:off x="655839" y="1483416"/>
              <a:ext cx="407801" cy="23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785" y="2477"/>
                    <a:pt x="12190" y="6272"/>
                    <a:pt x="8128" y="11304"/>
                  </a:cubicBezTo>
                  <a:cubicBezTo>
                    <a:pt x="8215" y="10916"/>
                    <a:pt x="8436" y="10607"/>
                    <a:pt x="8657" y="10296"/>
                  </a:cubicBezTo>
                  <a:cubicBezTo>
                    <a:pt x="9717" y="8904"/>
                    <a:pt x="10689" y="7356"/>
                    <a:pt x="11749" y="5884"/>
                  </a:cubicBezTo>
                  <a:cubicBezTo>
                    <a:pt x="10115" y="7044"/>
                    <a:pt x="8569" y="8672"/>
                    <a:pt x="7111" y="10528"/>
                  </a:cubicBezTo>
                  <a:cubicBezTo>
                    <a:pt x="7774" y="8748"/>
                    <a:pt x="8657" y="7277"/>
                    <a:pt x="9497" y="5652"/>
                  </a:cubicBezTo>
                  <a:cubicBezTo>
                    <a:pt x="8215" y="6891"/>
                    <a:pt x="6891" y="8128"/>
                    <a:pt x="5698" y="9677"/>
                  </a:cubicBezTo>
                  <a:cubicBezTo>
                    <a:pt x="3181" y="12775"/>
                    <a:pt x="1193" y="16956"/>
                    <a:pt x="0" y="21600"/>
                  </a:cubicBezTo>
                  <a:cubicBezTo>
                    <a:pt x="2606" y="19047"/>
                    <a:pt x="4947" y="16723"/>
                    <a:pt x="7377" y="15096"/>
                  </a:cubicBezTo>
                  <a:cubicBezTo>
                    <a:pt x="9320" y="13704"/>
                    <a:pt x="11307" y="12543"/>
                    <a:pt x="13340" y="11227"/>
                  </a:cubicBezTo>
                  <a:cubicBezTo>
                    <a:pt x="14753" y="9291"/>
                    <a:pt x="16122" y="7432"/>
                    <a:pt x="17536" y="5728"/>
                  </a:cubicBezTo>
                  <a:cubicBezTo>
                    <a:pt x="15063" y="7432"/>
                    <a:pt x="12589" y="9291"/>
                    <a:pt x="10203" y="11536"/>
                  </a:cubicBezTo>
                  <a:cubicBezTo>
                    <a:pt x="14002" y="7664"/>
                    <a:pt x="17845" y="3872"/>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6" name="Google Shape;11002;p60"/>
            <p:cNvSpPr/>
            <p:nvPr/>
          </p:nvSpPr>
          <p:spPr>
            <a:xfrm rot="12091106" flipH="1">
              <a:off x="751155" y="2200943"/>
              <a:ext cx="340226" cy="1701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83" y="213"/>
                    <a:pt x="17418" y="1060"/>
                    <a:pt x="15407" y="2117"/>
                  </a:cubicBezTo>
                  <a:cubicBezTo>
                    <a:pt x="13447" y="3177"/>
                    <a:pt x="11488" y="4447"/>
                    <a:pt x="9636" y="6037"/>
                  </a:cubicBezTo>
                  <a:cubicBezTo>
                    <a:pt x="8736" y="6885"/>
                    <a:pt x="7782" y="7624"/>
                    <a:pt x="6882" y="8577"/>
                  </a:cubicBezTo>
                  <a:cubicBezTo>
                    <a:pt x="5930" y="9529"/>
                    <a:pt x="5030" y="10589"/>
                    <a:pt x="4076" y="11859"/>
                  </a:cubicBezTo>
                  <a:cubicBezTo>
                    <a:pt x="2328" y="14401"/>
                    <a:pt x="846" y="17788"/>
                    <a:pt x="0" y="21600"/>
                  </a:cubicBezTo>
                  <a:cubicBezTo>
                    <a:pt x="1906" y="19696"/>
                    <a:pt x="3547" y="17683"/>
                    <a:pt x="5347" y="16306"/>
                  </a:cubicBezTo>
                  <a:cubicBezTo>
                    <a:pt x="6723" y="15353"/>
                    <a:pt x="8206" y="14401"/>
                    <a:pt x="9636" y="13236"/>
                  </a:cubicBezTo>
                  <a:cubicBezTo>
                    <a:pt x="10060" y="12919"/>
                    <a:pt x="10536" y="12706"/>
                    <a:pt x="10906" y="12284"/>
                  </a:cubicBezTo>
                  <a:cubicBezTo>
                    <a:pt x="12759" y="10694"/>
                    <a:pt x="14612" y="9002"/>
                    <a:pt x="16411" y="6989"/>
                  </a:cubicBezTo>
                  <a:cubicBezTo>
                    <a:pt x="18213" y="4977"/>
                    <a:pt x="19959" y="2755"/>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7" name="Google Shape;11003;p60"/>
            <p:cNvSpPr/>
            <p:nvPr/>
          </p:nvSpPr>
          <p:spPr>
            <a:xfrm rot="12091106" flipH="1">
              <a:off x="759672" y="2185325"/>
              <a:ext cx="245176" cy="1401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23" y="2571"/>
                    <a:pt x="12195" y="6429"/>
                    <a:pt x="8081" y="11313"/>
                  </a:cubicBezTo>
                  <a:cubicBezTo>
                    <a:pt x="8154" y="11058"/>
                    <a:pt x="8449" y="10669"/>
                    <a:pt x="8594" y="10415"/>
                  </a:cubicBezTo>
                  <a:cubicBezTo>
                    <a:pt x="9770" y="8869"/>
                    <a:pt x="10726" y="7327"/>
                    <a:pt x="11755" y="5913"/>
                  </a:cubicBezTo>
                  <a:cubicBezTo>
                    <a:pt x="10211" y="7200"/>
                    <a:pt x="8594" y="8615"/>
                    <a:pt x="7125" y="10542"/>
                  </a:cubicBezTo>
                  <a:cubicBezTo>
                    <a:pt x="7788" y="8742"/>
                    <a:pt x="8742" y="7327"/>
                    <a:pt x="9550" y="5658"/>
                  </a:cubicBezTo>
                  <a:cubicBezTo>
                    <a:pt x="8301" y="6815"/>
                    <a:pt x="6980" y="8098"/>
                    <a:pt x="5656" y="9771"/>
                  </a:cubicBezTo>
                  <a:cubicBezTo>
                    <a:pt x="3231" y="12727"/>
                    <a:pt x="1174" y="16971"/>
                    <a:pt x="0" y="21600"/>
                  </a:cubicBezTo>
                  <a:cubicBezTo>
                    <a:pt x="2645" y="19156"/>
                    <a:pt x="4995" y="16844"/>
                    <a:pt x="7420" y="15171"/>
                  </a:cubicBezTo>
                  <a:cubicBezTo>
                    <a:pt x="9330" y="13884"/>
                    <a:pt x="11387" y="12727"/>
                    <a:pt x="13444" y="11313"/>
                  </a:cubicBezTo>
                  <a:cubicBezTo>
                    <a:pt x="14766" y="9644"/>
                    <a:pt x="16162" y="7713"/>
                    <a:pt x="17631" y="5913"/>
                  </a:cubicBezTo>
                  <a:cubicBezTo>
                    <a:pt x="15133" y="7585"/>
                    <a:pt x="12636" y="9644"/>
                    <a:pt x="10286" y="11829"/>
                  </a:cubicBezTo>
                  <a:cubicBezTo>
                    <a:pt x="14032" y="7971"/>
                    <a:pt x="17926" y="4113"/>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18" name="Google Shape;11004;p60"/>
            <p:cNvSpPr/>
            <p:nvPr/>
          </p:nvSpPr>
          <p:spPr>
            <a:xfrm rot="12091106" flipH="1">
              <a:off x="741190" y="1667564"/>
              <a:ext cx="426976" cy="153426"/>
            </a:xfrm>
            <a:custGeom>
              <a:avLst/>
              <a:gdLst/>
              <a:ahLst/>
              <a:cxnLst>
                <a:cxn ang="0">
                  <a:pos x="wd2" y="hd2"/>
                </a:cxn>
                <a:cxn ang="5400000">
                  <a:pos x="wd2" y="hd2"/>
                </a:cxn>
                <a:cxn ang="10800000">
                  <a:pos x="wd2" y="hd2"/>
                </a:cxn>
                <a:cxn ang="16200000">
                  <a:pos x="wd2" y="hd2"/>
                </a:cxn>
              </a:cxnLst>
              <a:rect l="0" t="0" r="r" b="b"/>
              <a:pathLst>
                <a:path w="21600" h="21600" extrusionOk="0">
                  <a:moveTo>
                    <a:pt x="3879" y="0"/>
                  </a:moveTo>
                  <a:cubicBezTo>
                    <a:pt x="2561" y="0"/>
                    <a:pt x="1220" y="560"/>
                    <a:pt x="0" y="1992"/>
                  </a:cubicBezTo>
                  <a:cubicBezTo>
                    <a:pt x="1983" y="3752"/>
                    <a:pt x="3587" y="5631"/>
                    <a:pt x="5274" y="7747"/>
                  </a:cubicBezTo>
                  <a:cubicBezTo>
                    <a:pt x="6033" y="8683"/>
                    <a:pt x="6834" y="9623"/>
                    <a:pt x="7595" y="10682"/>
                  </a:cubicBezTo>
                  <a:cubicBezTo>
                    <a:pt x="8522" y="11854"/>
                    <a:pt x="9450" y="12794"/>
                    <a:pt x="10463" y="13850"/>
                  </a:cubicBezTo>
                  <a:cubicBezTo>
                    <a:pt x="12277" y="15729"/>
                    <a:pt x="14048" y="17257"/>
                    <a:pt x="15947" y="18429"/>
                  </a:cubicBezTo>
                  <a:cubicBezTo>
                    <a:pt x="17845" y="19604"/>
                    <a:pt x="19660" y="20308"/>
                    <a:pt x="21600" y="21600"/>
                  </a:cubicBezTo>
                  <a:cubicBezTo>
                    <a:pt x="20419" y="16901"/>
                    <a:pt x="18605" y="13850"/>
                    <a:pt x="16960" y="11266"/>
                  </a:cubicBezTo>
                  <a:cubicBezTo>
                    <a:pt x="15230" y="8683"/>
                    <a:pt x="13458" y="6571"/>
                    <a:pt x="11686" y="4811"/>
                  </a:cubicBezTo>
                  <a:cubicBezTo>
                    <a:pt x="9999" y="3168"/>
                    <a:pt x="8269" y="1524"/>
                    <a:pt x="6413" y="700"/>
                  </a:cubicBezTo>
                  <a:cubicBezTo>
                    <a:pt x="6287" y="700"/>
                    <a:pt x="6159" y="465"/>
                    <a:pt x="6033" y="465"/>
                  </a:cubicBezTo>
                  <a:cubicBezTo>
                    <a:pt x="5340" y="172"/>
                    <a:pt x="4612" y="0"/>
                    <a:pt x="3879"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19" name="Google Shape;11005;p60"/>
            <p:cNvSpPr/>
            <p:nvPr/>
          </p:nvSpPr>
          <p:spPr>
            <a:xfrm rot="12091106" flipH="1">
              <a:off x="737323" y="1697755"/>
              <a:ext cx="368601" cy="110701"/>
            </a:xfrm>
            <a:custGeom>
              <a:avLst/>
              <a:gdLst/>
              <a:ahLst/>
              <a:cxnLst>
                <a:cxn ang="0">
                  <a:pos x="wd2" y="hd2"/>
                </a:cxn>
                <a:cxn ang="5400000">
                  <a:pos x="wd2" y="hd2"/>
                </a:cxn>
                <a:cxn ang="10800000">
                  <a:pos x="wd2" y="hd2"/>
                </a:cxn>
                <a:cxn ang="16200000">
                  <a:pos x="wd2" y="hd2"/>
                </a:cxn>
              </a:cxnLst>
              <a:rect l="0" t="0" r="r" b="b"/>
              <a:pathLst>
                <a:path w="21600" h="21600" extrusionOk="0">
                  <a:moveTo>
                    <a:pt x="4341" y="0"/>
                  </a:moveTo>
                  <a:cubicBezTo>
                    <a:pt x="2867" y="0"/>
                    <a:pt x="1376" y="790"/>
                    <a:pt x="0" y="2722"/>
                  </a:cubicBezTo>
                  <a:cubicBezTo>
                    <a:pt x="2247" y="5166"/>
                    <a:pt x="4153" y="7766"/>
                    <a:pt x="6109" y="10698"/>
                  </a:cubicBezTo>
                  <a:cubicBezTo>
                    <a:pt x="6940" y="12161"/>
                    <a:pt x="7869" y="13302"/>
                    <a:pt x="8796" y="14766"/>
                  </a:cubicBezTo>
                  <a:cubicBezTo>
                    <a:pt x="8553" y="14112"/>
                    <a:pt x="8356" y="13302"/>
                    <a:pt x="8112" y="12649"/>
                  </a:cubicBezTo>
                  <a:cubicBezTo>
                    <a:pt x="7917" y="12161"/>
                    <a:pt x="7770" y="11673"/>
                    <a:pt x="7526" y="11346"/>
                  </a:cubicBezTo>
                  <a:cubicBezTo>
                    <a:pt x="8308" y="12322"/>
                    <a:pt x="9089" y="13302"/>
                    <a:pt x="9969" y="14112"/>
                  </a:cubicBezTo>
                  <a:cubicBezTo>
                    <a:pt x="10116" y="14278"/>
                    <a:pt x="10311" y="14605"/>
                    <a:pt x="10507" y="14605"/>
                  </a:cubicBezTo>
                  <a:cubicBezTo>
                    <a:pt x="9334" y="11834"/>
                    <a:pt x="8258" y="9395"/>
                    <a:pt x="6890" y="8093"/>
                  </a:cubicBezTo>
                  <a:cubicBezTo>
                    <a:pt x="9285" y="10210"/>
                    <a:pt x="11679" y="12322"/>
                    <a:pt x="14026" y="14605"/>
                  </a:cubicBezTo>
                  <a:cubicBezTo>
                    <a:pt x="15443" y="15741"/>
                    <a:pt x="16859" y="17205"/>
                    <a:pt x="18277" y="18346"/>
                  </a:cubicBezTo>
                  <a:cubicBezTo>
                    <a:pt x="19341" y="19473"/>
                    <a:pt x="20500" y="19961"/>
                    <a:pt x="21565" y="21546"/>
                  </a:cubicBezTo>
                  <a:cubicBezTo>
                    <a:pt x="16591" y="14088"/>
                    <a:pt x="11472" y="8249"/>
                    <a:pt x="6206" y="4351"/>
                  </a:cubicBezTo>
                  <a:cubicBezTo>
                    <a:pt x="6426" y="4190"/>
                    <a:pt x="6658" y="4146"/>
                    <a:pt x="6890" y="4146"/>
                  </a:cubicBezTo>
                  <a:cubicBezTo>
                    <a:pt x="7123" y="4146"/>
                    <a:pt x="7354" y="4190"/>
                    <a:pt x="7574" y="4190"/>
                  </a:cubicBezTo>
                  <a:lnTo>
                    <a:pt x="9089" y="4190"/>
                  </a:lnTo>
                  <a:cubicBezTo>
                    <a:pt x="7917" y="3210"/>
                    <a:pt x="6842" y="2400"/>
                    <a:pt x="5668" y="1585"/>
                  </a:cubicBezTo>
                  <a:cubicBezTo>
                    <a:pt x="6206" y="1098"/>
                    <a:pt x="6842" y="932"/>
                    <a:pt x="7379" y="932"/>
                  </a:cubicBezTo>
                  <a:cubicBezTo>
                    <a:pt x="7281" y="932"/>
                    <a:pt x="7086" y="771"/>
                    <a:pt x="6940" y="771"/>
                  </a:cubicBezTo>
                  <a:cubicBezTo>
                    <a:pt x="6097" y="283"/>
                    <a:pt x="5221" y="0"/>
                    <a:pt x="4341" y="0"/>
                  </a:cubicBezTo>
                  <a:close/>
                  <a:moveTo>
                    <a:pt x="21565" y="21546"/>
                  </a:moveTo>
                  <a:cubicBezTo>
                    <a:pt x="21577" y="21566"/>
                    <a:pt x="21588" y="21580"/>
                    <a:pt x="21600" y="21600"/>
                  </a:cubicBezTo>
                  <a:cubicBezTo>
                    <a:pt x="21588" y="21580"/>
                    <a:pt x="21577" y="21566"/>
                    <a:pt x="21565" y="2154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0" name="Google Shape;11006;p60"/>
            <p:cNvSpPr/>
            <p:nvPr/>
          </p:nvSpPr>
          <p:spPr>
            <a:xfrm rot="12091106" flipH="1">
              <a:off x="676873" y="1367681"/>
              <a:ext cx="521226" cy="106076"/>
            </a:xfrm>
            <a:custGeom>
              <a:avLst/>
              <a:gdLst/>
              <a:ahLst/>
              <a:cxnLst>
                <a:cxn ang="0">
                  <a:pos x="wd2" y="hd2"/>
                </a:cxn>
                <a:cxn ang="5400000">
                  <a:pos x="wd2" y="hd2"/>
                </a:cxn>
                <a:cxn ang="10800000">
                  <a:pos x="wd2" y="hd2"/>
                </a:cxn>
                <a:cxn ang="16200000">
                  <a:pos x="wd2" y="hd2"/>
                </a:cxn>
              </a:cxnLst>
              <a:rect l="0" t="0" r="r" b="b"/>
              <a:pathLst>
                <a:path w="21600" h="21600" extrusionOk="0">
                  <a:moveTo>
                    <a:pt x="16821" y="0"/>
                  </a:moveTo>
                  <a:cubicBezTo>
                    <a:pt x="16591" y="0"/>
                    <a:pt x="16364" y="10"/>
                    <a:pt x="16139" y="31"/>
                  </a:cubicBezTo>
                  <a:cubicBezTo>
                    <a:pt x="14307" y="204"/>
                    <a:pt x="12476" y="881"/>
                    <a:pt x="10679" y="2072"/>
                  </a:cubicBezTo>
                  <a:cubicBezTo>
                    <a:pt x="8985" y="3090"/>
                    <a:pt x="7257" y="4617"/>
                    <a:pt x="5495" y="7163"/>
                  </a:cubicBezTo>
                  <a:cubicBezTo>
                    <a:pt x="5391" y="7163"/>
                    <a:pt x="5254" y="7336"/>
                    <a:pt x="5150" y="7677"/>
                  </a:cubicBezTo>
                  <a:cubicBezTo>
                    <a:pt x="3283" y="10563"/>
                    <a:pt x="1383" y="14809"/>
                    <a:pt x="0" y="21600"/>
                  </a:cubicBezTo>
                  <a:cubicBezTo>
                    <a:pt x="1935" y="19900"/>
                    <a:pt x="3629" y="19050"/>
                    <a:pt x="5391" y="18372"/>
                  </a:cubicBezTo>
                  <a:cubicBezTo>
                    <a:pt x="6186" y="18204"/>
                    <a:pt x="6982" y="18031"/>
                    <a:pt x="7811" y="17522"/>
                  </a:cubicBezTo>
                  <a:cubicBezTo>
                    <a:pt x="8778" y="17354"/>
                    <a:pt x="9746" y="16672"/>
                    <a:pt x="10749" y="16163"/>
                  </a:cubicBezTo>
                  <a:cubicBezTo>
                    <a:pt x="12579" y="14977"/>
                    <a:pt x="14377" y="13450"/>
                    <a:pt x="16209" y="11072"/>
                  </a:cubicBezTo>
                  <a:cubicBezTo>
                    <a:pt x="18006" y="8695"/>
                    <a:pt x="19699" y="5977"/>
                    <a:pt x="21600" y="3767"/>
                  </a:cubicBezTo>
                  <a:cubicBezTo>
                    <a:pt x="20117" y="647"/>
                    <a:pt x="18425" y="0"/>
                    <a:pt x="1682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1" name="Google Shape;11007;p60"/>
            <p:cNvSpPr/>
            <p:nvPr/>
          </p:nvSpPr>
          <p:spPr>
            <a:xfrm rot="12091106" flipH="1">
              <a:off x="681959" y="1351093"/>
              <a:ext cx="442001" cy="98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61" y="1646"/>
                    <a:pt x="10964" y="5307"/>
                    <a:pt x="5747" y="11530"/>
                  </a:cubicBezTo>
                  <a:cubicBezTo>
                    <a:pt x="6154" y="10432"/>
                    <a:pt x="6562" y="9516"/>
                    <a:pt x="6970" y="8786"/>
                  </a:cubicBezTo>
                  <a:lnTo>
                    <a:pt x="8355" y="6042"/>
                  </a:lnTo>
                  <a:cubicBezTo>
                    <a:pt x="7214" y="7140"/>
                    <a:pt x="6113" y="8237"/>
                    <a:pt x="4972" y="9702"/>
                  </a:cubicBezTo>
                  <a:cubicBezTo>
                    <a:pt x="5503" y="8237"/>
                    <a:pt x="5951" y="7140"/>
                    <a:pt x="6480" y="6042"/>
                  </a:cubicBezTo>
                  <a:cubicBezTo>
                    <a:pt x="6358" y="6042"/>
                    <a:pt x="6195" y="6223"/>
                    <a:pt x="6073" y="6404"/>
                  </a:cubicBezTo>
                  <a:cubicBezTo>
                    <a:pt x="3872" y="9702"/>
                    <a:pt x="1631" y="14279"/>
                    <a:pt x="0" y="21600"/>
                  </a:cubicBezTo>
                  <a:cubicBezTo>
                    <a:pt x="2282" y="19767"/>
                    <a:pt x="4280" y="18856"/>
                    <a:pt x="6358" y="18121"/>
                  </a:cubicBezTo>
                  <a:cubicBezTo>
                    <a:pt x="7295" y="17940"/>
                    <a:pt x="8233" y="17753"/>
                    <a:pt x="9211" y="17204"/>
                  </a:cubicBezTo>
                  <a:cubicBezTo>
                    <a:pt x="8966" y="17023"/>
                    <a:pt x="8722" y="16842"/>
                    <a:pt x="8396" y="16474"/>
                  </a:cubicBezTo>
                  <a:cubicBezTo>
                    <a:pt x="8222" y="16343"/>
                    <a:pt x="8071" y="16216"/>
                    <a:pt x="7909" y="16216"/>
                  </a:cubicBezTo>
                  <a:cubicBezTo>
                    <a:pt x="7842" y="16216"/>
                    <a:pt x="7775" y="16238"/>
                    <a:pt x="7703" y="16293"/>
                  </a:cubicBezTo>
                  <a:cubicBezTo>
                    <a:pt x="8558" y="15558"/>
                    <a:pt x="9374" y="15190"/>
                    <a:pt x="10229" y="14460"/>
                  </a:cubicBezTo>
                  <a:cubicBezTo>
                    <a:pt x="10433" y="14279"/>
                    <a:pt x="10596" y="14279"/>
                    <a:pt x="10800" y="13730"/>
                  </a:cubicBezTo>
                  <a:cubicBezTo>
                    <a:pt x="10091" y="13533"/>
                    <a:pt x="9394" y="13291"/>
                    <a:pt x="8696" y="13291"/>
                  </a:cubicBezTo>
                  <a:cubicBezTo>
                    <a:pt x="8069" y="13291"/>
                    <a:pt x="7443" y="13489"/>
                    <a:pt x="6806" y="14093"/>
                  </a:cubicBezTo>
                  <a:cubicBezTo>
                    <a:pt x="9170" y="11716"/>
                    <a:pt x="11575" y="9516"/>
                    <a:pt x="13939" y="7140"/>
                  </a:cubicBezTo>
                  <a:cubicBezTo>
                    <a:pt x="15364" y="5855"/>
                    <a:pt x="16750" y="4390"/>
                    <a:pt x="18177" y="3112"/>
                  </a:cubicBezTo>
                  <a:cubicBezTo>
                    <a:pt x="19358" y="1827"/>
                    <a:pt x="20459" y="549"/>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2" name="Google Shape;11008;p60"/>
            <p:cNvSpPr/>
            <p:nvPr/>
          </p:nvSpPr>
          <p:spPr>
            <a:xfrm rot="12091106" flipH="1">
              <a:off x="683227" y="1712656"/>
              <a:ext cx="521201" cy="106901"/>
            </a:xfrm>
            <a:custGeom>
              <a:avLst/>
              <a:gdLst/>
              <a:ahLst/>
              <a:cxnLst>
                <a:cxn ang="0">
                  <a:pos x="wd2" y="hd2"/>
                </a:cxn>
                <a:cxn ang="5400000">
                  <a:pos x="wd2" y="hd2"/>
                </a:cxn>
                <a:cxn ang="10800000">
                  <a:pos x="wd2" y="hd2"/>
                </a:cxn>
                <a:cxn ang="16200000">
                  <a:pos x="wd2" y="hd2"/>
                </a:cxn>
              </a:cxnLst>
              <a:rect l="0" t="0" r="r" b="b"/>
              <a:pathLst>
                <a:path w="21600" h="21600" extrusionOk="0">
                  <a:moveTo>
                    <a:pt x="16804" y="0"/>
                  </a:moveTo>
                  <a:cubicBezTo>
                    <a:pt x="16579" y="0"/>
                    <a:pt x="16357" y="15"/>
                    <a:pt x="16140" y="35"/>
                  </a:cubicBezTo>
                  <a:cubicBezTo>
                    <a:pt x="14274" y="202"/>
                    <a:pt x="12476" y="874"/>
                    <a:pt x="10645" y="2223"/>
                  </a:cubicBezTo>
                  <a:cubicBezTo>
                    <a:pt x="8986" y="3233"/>
                    <a:pt x="7258" y="4753"/>
                    <a:pt x="5461" y="7279"/>
                  </a:cubicBezTo>
                  <a:cubicBezTo>
                    <a:pt x="5392" y="7279"/>
                    <a:pt x="5254" y="7446"/>
                    <a:pt x="5115" y="7618"/>
                  </a:cubicBezTo>
                  <a:cubicBezTo>
                    <a:pt x="3283" y="10648"/>
                    <a:pt x="1383" y="14861"/>
                    <a:pt x="0" y="21600"/>
                  </a:cubicBezTo>
                  <a:cubicBezTo>
                    <a:pt x="1935" y="19918"/>
                    <a:pt x="3629" y="19074"/>
                    <a:pt x="5392" y="18402"/>
                  </a:cubicBezTo>
                  <a:cubicBezTo>
                    <a:pt x="6152" y="18231"/>
                    <a:pt x="6981" y="17897"/>
                    <a:pt x="7811" y="17559"/>
                  </a:cubicBezTo>
                  <a:cubicBezTo>
                    <a:pt x="8744" y="17387"/>
                    <a:pt x="9746" y="16715"/>
                    <a:pt x="10748" y="16043"/>
                  </a:cubicBezTo>
                  <a:cubicBezTo>
                    <a:pt x="12546" y="15028"/>
                    <a:pt x="14378" y="13346"/>
                    <a:pt x="16174" y="10987"/>
                  </a:cubicBezTo>
                  <a:cubicBezTo>
                    <a:pt x="18006" y="8795"/>
                    <a:pt x="19700" y="5930"/>
                    <a:pt x="21600" y="3910"/>
                  </a:cubicBezTo>
                  <a:cubicBezTo>
                    <a:pt x="20146" y="662"/>
                    <a:pt x="18401" y="0"/>
                    <a:pt x="1680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3" name="Google Shape;11009;p60"/>
            <p:cNvSpPr/>
            <p:nvPr/>
          </p:nvSpPr>
          <p:spPr>
            <a:xfrm rot="12091106" flipH="1">
              <a:off x="688312" y="1696897"/>
              <a:ext cx="442001" cy="975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20" y="1660"/>
                    <a:pt x="11004" y="5357"/>
                    <a:pt x="5747" y="11445"/>
                  </a:cubicBezTo>
                  <a:cubicBezTo>
                    <a:pt x="6154" y="10338"/>
                    <a:pt x="6562" y="9414"/>
                    <a:pt x="6969" y="8678"/>
                  </a:cubicBezTo>
                  <a:lnTo>
                    <a:pt x="8354" y="5911"/>
                  </a:lnTo>
                  <a:cubicBezTo>
                    <a:pt x="7213" y="7200"/>
                    <a:pt x="6113" y="8307"/>
                    <a:pt x="4972" y="9602"/>
                  </a:cubicBezTo>
                  <a:cubicBezTo>
                    <a:pt x="5501" y="8307"/>
                    <a:pt x="5950" y="7200"/>
                    <a:pt x="6440" y="5911"/>
                  </a:cubicBezTo>
                  <a:cubicBezTo>
                    <a:pt x="6358" y="5911"/>
                    <a:pt x="6195" y="6276"/>
                    <a:pt x="6032" y="6464"/>
                  </a:cubicBezTo>
                  <a:cubicBezTo>
                    <a:pt x="3872" y="9602"/>
                    <a:pt x="1631" y="14217"/>
                    <a:pt x="0" y="21600"/>
                  </a:cubicBezTo>
                  <a:cubicBezTo>
                    <a:pt x="2282" y="19757"/>
                    <a:pt x="4280" y="18833"/>
                    <a:pt x="6358" y="18279"/>
                  </a:cubicBezTo>
                  <a:cubicBezTo>
                    <a:pt x="7255" y="17909"/>
                    <a:pt x="8232" y="17726"/>
                    <a:pt x="9211" y="17355"/>
                  </a:cubicBezTo>
                  <a:cubicBezTo>
                    <a:pt x="8966" y="16984"/>
                    <a:pt x="8680" y="16802"/>
                    <a:pt x="8396" y="16614"/>
                  </a:cubicBezTo>
                  <a:cubicBezTo>
                    <a:pt x="8227" y="16486"/>
                    <a:pt x="8078" y="16276"/>
                    <a:pt x="7907" y="16276"/>
                  </a:cubicBezTo>
                  <a:cubicBezTo>
                    <a:pt x="7886" y="16276"/>
                    <a:pt x="7864" y="16276"/>
                    <a:pt x="7842" y="16282"/>
                  </a:cubicBezTo>
                  <a:cubicBezTo>
                    <a:pt x="8669" y="15618"/>
                    <a:pt x="9432" y="15103"/>
                    <a:pt x="10229" y="14588"/>
                  </a:cubicBezTo>
                  <a:cubicBezTo>
                    <a:pt x="10433" y="14217"/>
                    <a:pt x="10596" y="14217"/>
                    <a:pt x="10800" y="13847"/>
                  </a:cubicBezTo>
                  <a:cubicBezTo>
                    <a:pt x="10091" y="13553"/>
                    <a:pt x="9393" y="13315"/>
                    <a:pt x="8695" y="13315"/>
                  </a:cubicBezTo>
                  <a:cubicBezTo>
                    <a:pt x="8068" y="13315"/>
                    <a:pt x="7441" y="13509"/>
                    <a:pt x="6806" y="14029"/>
                  </a:cubicBezTo>
                  <a:cubicBezTo>
                    <a:pt x="9170" y="11816"/>
                    <a:pt x="11533" y="9414"/>
                    <a:pt x="13937" y="7200"/>
                  </a:cubicBezTo>
                  <a:cubicBezTo>
                    <a:pt x="15364" y="5722"/>
                    <a:pt x="16750" y="4433"/>
                    <a:pt x="18177" y="2955"/>
                  </a:cubicBezTo>
                  <a:cubicBezTo>
                    <a:pt x="19358" y="1848"/>
                    <a:pt x="20459" y="371"/>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4" name="Google Shape;11010;p60"/>
            <p:cNvSpPr/>
            <p:nvPr/>
          </p:nvSpPr>
          <p:spPr>
            <a:xfrm rot="12091106" flipH="1">
              <a:off x="731559" y="1991540"/>
              <a:ext cx="371926" cy="75901"/>
            </a:xfrm>
            <a:custGeom>
              <a:avLst/>
              <a:gdLst/>
              <a:ahLst/>
              <a:cxnLst>
                <a:cxn ang="0">
                  <a:pos x="wd2" y="hd2"/>
                </a:cxn>
                <a:cxn ang="5400000">
                  <a:pos x="wd2" y="hd2"/>
                </a:cxn>
                <a:cxn ang="10800000">
                  <a:pos x="wd2" y="hd2"/>
                </a:cxn>
                <a:cxn ang="16200000">
                  <a:pos x="wd2" y="hd2"/>
                </a:cxn>
              </a:cxnLst>
              <a:rect l="0" t="0" r="r" b="b"/>
              <a:pathLst>
                <a:path w="21600" h="21600" extrusionOk="0">
                  <a:moveTo>
                    <a:pt x="16080" y="0"/>
                  </a:moveTo>
                  <a:cubicBezTo>
                    <a:pt x="14287" y="0"/>
                    <a:pt x="12447" y="953"/>
                    <a:pt x="10656" y="2134"/>
                  </a:cubicBezTo>
                  <a:cubicBezTo>
                    <a:pt x="8960" y="3088"/>
                    <a:pt x="7265" y="4511"/>
                    <a:pt x="5472" y="7122"/>
                  </a:cubicBezTo>
                  <a:cubicBezTo>
                    <a:pt x="5376" y="7357"/>
                    <a:pt x="5279" y="7357"/>
                    <a:pt x="5134" y="7598"/>
                  </a:cubicBezTo>
                  <a:cubicBezTo>
                    <a:pt x="3245" y="10679"/>
                    <a:pt x="1404" y="14713"/>
                    <a:pt x="0" y="21600"/>
                  </a:cubicBezTo>
                  <a:cubicBezTo>
                    <a:pt x="1937" y="20170"/>
                    <a:pt x="3633" y="19224"/>
                    <a:pt x="5376" y="18512"/>
                  </a:cubicBezTo>
                  <a:cubicBezTo>
                    <a:pt x="6150" y="18277"/>
                    <a:pt x="6975" y="18036"/>
                    <a:pt x="7798" y="17801"/>
                  </a:cubicBezTo>
                  <a:cubicBezTo>
                    <a:pt x="8767" y="17324"/>
                    <a:pt x="9783" y="16847"/>
                    <a:pt x="10751" y="16136"/>
                  </a:cubicBezTo>
                  <a:cubicBezTo>
                    <a:pt x="12592" y="14955"/>
                    <a:pt x="14384" y="13525"/>
                    <a:pt x="16225" y="11156"/>
                  </a:cubicBezTo>
                  <a:cubicBezTo>
                    <a:pt x="18017" y="9021"/>
                    <a:pt x="19663" y="6168"/>
                    <a:pt x="21600" y="4034"/>
                  </a:cubicBezTo>
                  <a:cubicBezTo>
                    <a:pt x="19954" y="235"/>
                    <a:pt x="17969" y="0"/>
                    <a:pt x="160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5" name="Google Shape;11011;p60"/>
            <p:cNvSpPr/>
            <p:nvPr/>
          </p:nvSpPr>
          <p:spPr>
            <a:xfrm rot="12091106" flipH="1">
              <a:off x="735834" y="1981735"/>
              <a:ext cx="315226" cy="675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6" y="16"/>
                    <a:pt x="21453" y="40"/>
                    <a:pt x="21379" y="64"/>
                  </a:cubicBezTo>
                  <a:cubicBezTo>
                    <a:pt x="21453" y="40"/>
                    <a:pt x="21526" y="16"/>
                    <a:pt x="21600" y="0"/>
                  </a:cubicBezTo>
                  <a:close/>
                  <a:moveTo>
                    <a:pt x="21379" y="64"/>
                  </a:moveTo>
                  <a:cubicBezTo>
                    <a:pt x="16140" y="1703"/>
                    <a:pt x="10957" y="5412"/>
                    <a:pt x="5830" y="10928"/>
                  </a:cubicBezTo>
                  <a:cubicBezTo>
                    <a:pt x="6229" y="9865"/>
                    <a:pt x="6630" y="9065"/>
                    <a:pt x="7087" y="8266"/>
                  </a:cubicBezTo>
                  <a:cubicBezTo>
                    <a:pt x="7486" y="7195"/>
                    <a:pt x="7943" y="6395"/>
                    <a:pt x="8401" y="5332"/>
                  </a:cubicBezTo>
                  <a:cubicBezTo>
                    <a:pt x="7258" y="6667"/>
                    <a:pt x="6229" y="7994"/>
                    <a:pt x="5086" y="9329"/>
                  </a:cubicBezTo>
                  <a:cubicBezTo>
                    <a:pt x="5487" y="7730"/>
                    <a:pt x="6001" y="6667"/>
                    <a:pt x="6515" y="5332"/>
                  </a:cubicBezTo>
                  <a:cubicBezTo>
                    <a:pt x="6343" y="5596"/>
                    <a:pt x="6229" y="5596"/>
                    <a:pt x="6057" y="5868"/>
                  </a:cubicBezTo>
                  <a:cubicBezTo>
                    <a:pt x="3887" y="9329"/>
                    <a:pt x="1658" y="13862"/>
                    <a:pt x="0" y="21600"/>
                  </a:cubicBezTo>
                  <a:cubicBezTo>
                    <a:pt x="2287" y="19993"/>
                    <a:pt x="4286" y="18930"/>
                    <a:pt x="6343" y="18394"/>
                  </a:cubicBezTo>
                  <a:cubicBezTo>
                    <a:pt x="7315" y="17867"/>
                    <a:pt x="8230" y="17595"/>
                    <a:pt x="9201" y="17331"/>
                  </a:cubicBezTo>
                  <a:cubicBezTo>
                    <a:pt x="8915" y="17331"/>
                    <a:pt x="8629" y="17067"/>
                    <a:pt x="8344" y="16532"/>
                  </a:cubicBezTo>
                  <a:cubicBezTo>
                    <a:pt x="8173" y="16260"/>
                    <a:pt x="7943" y="16260"/>
                    <a:pt x="7657" y="16260"/>
                  </a:cubicBezTo>
                  <a:cubicBezTo>
                    <a:pt x="8401" y="15996"/>
                    <a:pt x="9257" y="15197"/>
                    <a:pt x="10172" y="14661"/>
                  </a:cubicBezTo>
                  <a:cubicBezTo>
                    <a:pt x="10343" y="14397"/>
                    <a:pt x="10515" y="14397"/>
                    <a:pt x="10686" y="13862"/>
                  </a:cubicBezTo>
                  <a:cubicBezTo>
                    <a:pt x="10124" y="13742"/>
                    <a:pt x="9562" y="13622"/>
                    <a:pt x="8990" y="13622"/>
                  </a:cubicBezTo>
                  <a:cubicBezTo>
                    <a:pt x="8283" y="13622"/>
                    <a:pt x="7558" y="13806"/>
                    <a:pt x="6801" y="14397"/>
                  </a:cubicBezTo>
                  <a:cubicBezTo>
                    <a:pt x="9144" y="11999"/>
                    <a:pt x="11601" y="9601"/>
                    <a:pt x="13944" y="7195"/>
                  </a:cubicBezTo>
                  <a:cubicBezTo>
                    <a:pt x="15373" y="5596"/>
                    <a:pt x="16743" y="4261"/>
                    <a:pt x="18172" y="2934"/>
                  </a:cubicBezTo>
                  <a:cubicBezTo>
                    <a:pt x="19241" y="1935"/>
                    <a:pt x="20310" y="472"/>
                    <a:pt x="21379" y="64"/>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6" name="Google Shape;11012;p60"/>
            <p:cNvSpPr/>
            <p:nvPr/>
          </p:nvSpPr>
          <p:spPr>
            <a:xfrm rot="12091106" flipH="1">
              <a:off x="812248" y="2465561"/>
              <a:ext cx="329401" cy="211026"/>
            </a:xfrm>
            <a:custGeom>
              <a:avLst/>
              <a:gdLst/>
              <a:ahLst/>
              <a:cxnLst>
                <a:cxn ang="0">
                  <a:pos x="wd2" y="hd2"/>
                </a:cxn>
                <a:cxn ang="5400000">
                  <a:pos x="wd2" y="hd2"/>
                </a:cxn>
                <a:cxn ang="10800000">
                  <a:pos x="wd2" y="hd2"/>
                </a:cxn>
                <a:cxn ang="16200000">
                  <a:pos x="wd2" y="hd2"/>
                </a:cxn>
              </a:cxnLst>
              <a:rect l="0" t="0" r="r" b="b"/>
              <a:pathLst>
                <a:path w="21600" h="21600" extrusionOk="0">
                  <a:moveTo>
                    <a:pt x="21408" y="0"/>
                  </a:moveTo>
                  <a:cubicBezTo>
                    <a:pt x="19338" y="0"/>
                    <a:pt x="17223" y="1326"/>
                    <a:pt x="15366" y="2651"/>
                  </a:cubicBezTo>
                  <a:cubicBezTo>
                    <a:pt x="13452" y="3931"/>
                    <a:pt x="11538" y="5553"/>
                    <a:pt x="9679" y="7260"/>
                  </a:cubicBezTo>
                  <a:cubicBezTo>
                    <a:pt x="7984" y="8882"/>
                    <a:pt x="6234" y="10589"/>
                    <a:pt x="4539" y="12723"/>
                  </a:cubicBezTo>
                  <a:cubicBezTo>
                    <a:pt x="4430" y="12807"/>
                    <a:pt x="4375" y="13063"/>
                    <a:pt x="4210" y="13150"/>
                  </a:cubicBezTo>
                  <a:cubicBezTo>
                    <a:pt x="2515" y="15369"/>
                    <a:pt x="875" y="18271"/>
                    <a:pt x="0" y="21600"/>
                  </a:cubicBezTo>
                  <a:cubicBezTo>
                    <a:pt x="1913" y="19637"/>
                    <a:pt x="3664" y="18099"/>
                    <a:pt x="5523" y="16648"/>
                  </a:cubicBezTo>
                  <a:cubicBezTo>
                    <a:pt x="6343" y="16052"/>
                    <a:pt x="7164" y="15369"/>
                    <a:pt x="8038" y="14601"/>
                  </a:cubicBezTo>
                  <a:cubicBezTo>
                    <a:pt x="9023" y="13747"/>
                    <a:pt x="10007" y="12894"/>
                    <a:pt x="11046" y="11955"/>
                  </a:cubicBezTo>
                  <a:cubicBezTo>
                    <a:pt x="12905" y="10249"/>
                    <a:pt x="14710" y="8370"/>
                    <a:pt x="16459" y="6321"/>
                  </a:cubicBezTo>
                  <a:cubicBezTo>
                    <a:pt x="18156" y="4273"/>
                    <a:pt x="19741" y="2139"/>
                    <a:pt x="21600" y="5"/>
                  </a:cubicBezTo>
                  <a:cubicBezTo>
                    <a:pt x="21536" y="3"/>
                    <a:pt x="21472" y="0"/>
                    <a:pt x="2140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27" name="Google Shape;11013;p60"/>
            <p:cNvSpPr/>
            <p:nvPr/>
          </p:nvSpPr>
          <p:spPr>
            <a:xfrm rot="12091106" flipH="1">
              <a:off x="816798" y="2454826"/>
              <a:ext cx="273526" cy="194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36" y="3988"/>
                    <a:pt x="10469" y="8716"/>
                    <a:pt x="5267" y="14277"/>
                  </a:cubicBezTo>
                  <a:cubicBezTo>
                    <a:pt x="5597" y="13535"/>
                    <a:pt x="5927" y="13073"/>
                    <a:pt x="6321" y="12515"/>
                  </a:cubicBezTo>
                  <a:cubicBezTo>
                    <a:pt x="6716" y="11959"/>
                    <a:pt x="7111" y="11217"/>
                    <a:pt x="7573" y="10661"/>
                  </a:cubicBezTo>
                  <a:cubicBezTo>
                    <a:pt x="6454" y="11867"/>
                    <a:pt x="5334" y="12887"/>
                    <a:pt x="4280" y="14185"/>
                  </a:cubicBezTo>
                  <a:cubicBezTo>
                    <a:pt x="4675" y="13443"/>
                    <a:pt x="5070" y="12701"/>
                    <a:pt x="5465" y="11959"/>
                  </a:cubicBezTo>
                  <a:cubicBezTo>
                    <a:pt x="5334" y="12053"/>
                    <a:pt x="5267" y="12331"/>
                    <a:pt x="5070" y="12423"/>
                  </a:cubicBezTo>
                  <a:cubicBezTo>
                    <a:pt x="3028" y="14833"/>
                    <a:pt x="1052" y="17987"/>
                    <a:pt x="0" y="21600"/>
                  </a:cubicBezTo>
                  <a:cubicBezTo>
                    <a:pt x="2304" y="19468"/>
                    <a:pt x="4412" y="17893"/>
                    <a:pt x="6651" y="16225"/>
                  </a:cubicBezTo>
                  <a:cubicBezTo>
                    <a:pt x="7638" y="15575"/>
                    <a:pt x="8625" y="14833"/>
                    <a:pt x="9680" y="13999"/>
                  </a:cubicBezTo>
                  <a:cubicBezTo>
                    <a:pt x="9350" y="13999"/>
                    <a:pt x="9022" y="14185"/>
                    <a:pt x="8693" y="14277"/>
                  </a:cubicBezTo>
                  <a:cubicBezTo>
                    <a:pt x="8525" y="14277"/>
                    <a:pt x="8375" y="14302"/>
                    <a:pt x="8240" y="14363"/>
                  </a:cubicBezTo>
                  <a:cubicBezTo>
                    <a:pt x="8999" y="13735"/>
                    <a:pt x="9792" y="13148"/>
                    <a:pt x="10536" y="12423"/>
                  </a:cubicBezTo>
                  <a:cubicBezTo>
                    <a:pt x="10734" y="12237"/>
                    <a:pt x="10931" y="12053"/>
                    <a:pt x="11064" y="11867"/>
                  </a:cubicBezTo>
                  <a:cubicBezTo>
                    <a:pt x="9547" y="12515"/>
                    <a:pt x="8100" y="13257"/>
                    <a:pt x="6716" y="14555"/>
                  </a:cubicBezTo>
                  <a:cubicBezTo>
                    <a:pt x="9087" y="12053"/>
                    <a:pt x="11524" y="9736"/>
                    <a:pt x="13895" y="7418"/>
                  </a:cubicBezTo>
                  <a:cubicBezTo>
                    <a:pt x="15344" y="6025"/>
                    <a:pt x="16793" y="4636"/>
                    <a:pt x="18175" y="3246"/>
                  </a:cubicBezTo>
                  <a:cubicBezTo>
                    <a:pt x="19294" y="2132"/>
                    <a:pt x="20348" y="928"/>
                    <a:pt x="2160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8" name="Google Shape;11014;p60"/>
            <p:cNvSpPr/>
            <p:nvPr/>
          </p:nvSpPr>
          <p:spPr>
            <a:xfrm rot="12091106" flipH="1">
              <a:off x="373768" y="899608"/>
              <a:ext cx="250657" cy="600426"/>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498" y="1920"/>
                    <a:pt x="3278" y="3720"/>
                    <a:pt x="4990" y="5519"/>
                  </a:cubicBezTo>
                  <a:lnTo>
                    <a:pt x="10265" y="10889"/>
                  </a:lnTo>
                  <a:lnTo>
                    <a:pt x="15612" y="16260"/>
                  </a:lnTo>
                  <a:cubicBezTo>
                    <a:pt x="17467" y="17970"/>
                    <a:pt x="19247" y="19770"/>
                    <a:pt x="21386" y="21600"/>
                  </a:cubicBezTo>
                  <a:cubicBezTo>
                    <a:pt x="21600" y="19590"/>
                    <a:pt x="20959" y="17610"/>
                    <a:pt x="19961" y="15660"/>
                  </a:cubicBezTo>
                  <a:cubicBezTo>
                    <a:pt x="18963" y="13710"/>
                    <a:pt x="17467" y="11790"/>
                    <a:pt x="15684" y="9960"/>
                  </a:cubicBezTo>
                  <a:cubicBezTo>
                    <a:pt x="13902" y="8100"/>
                    <a:pt x="11692" y="6300"/>
                    <a:pt x="9126" y="4650"/>
                  </a:cubicBezTo>
                  <a:cubicBezTo>
                    <a:pt x="6488" y="2970"/>
                    <a:pt x="3565" y="1409"/>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29" name="Google Shape;11015;p60"/>
            <p:cNvSpPr/>
            <p:nvPr/>
          </p:nvSpPr>
          <p:spPr>
            <a:xfrm rot="12091106" flipH="1">
              <a:off x="622551" y="1735265"/>
              <a:ext cx="75568" cy="583751"/>
            </a:xfrm>
            <a:custGeom>
              <a:avLst/>
              <a:gdLst/>
              <a:ahLst/>
              <a:cxnLst>
                <a:cxn ang="0">
                  <a:pos x="wd2" y="hd2"/>
                </a:cxn>
                <a:cxn ang="5400000">
                  <a:pos x="wd2" y="hd2"/>
                </a:cxn>
                <a:cxn ang="10800000">
                  <a:pos x="wd2" y="hd2"/>
                </a:cxn>
                <a:cxn ang="16200000">
                  <a:pos x="wd2" y="hd2"/>
                </a:cxn>
              </a:cxnLst>
              <a:rect l="0" t="0" r="r" b="b"/>
              <a:pathLst>
                <a:path w="21041" h="21600" extrusionOk="0">
                  <a:moveTo>
                    <a:pt x="9576" y="0"/>
                  </a:moveTo>
                  <a:cubicBezTo>
                    <a:pt x="7488" y="1851"/>
                    <a:pt x="7029" y="3672"/>
                    <a:pt x="5866" y="5431"/>
                  </a:cubicBezTo>
                  <a:lnTo>
                    <a:pt x="3541" y="10769"/>
                  </a:lnTo>
                  <a:lnTo>
                    <a:pt x="1223" y="16077"/>
                  </a:lnTo>
                  <a:cubicBezTo>
                    <a:pt x="290" y="17928"/>
                    <a:pt x="-176" y="19748"/>
                    <a:pt x="61" y="21600"/>
                  </a:cubicBezTo>
                  <a:cubicBezTo>
                    <a:pt x="6792" y="19934"/>
                    <a:pt x="10976" y="18206"/>
                    <a:pt x="14456" y="16385"/>
                  </a:cubicBezTo>
                  <a:cubicBezTo>
                    <a:pt x="17707" y="14626"/>
                    <a:pt x="19795" y="12775"/>
                    <a:pt x="20728" y="10923"/>
                  </a:cubicBezTo>
                  <a:cubicBezTo>
                    <a:pt x="21424" y="9072"/>
                    <a:pt x="20958" y="7220"/>
                    <a:pt x="19329" y="5400"/>
                  </a:cubicBezTo>
                  <a:cubicBezTo>
                    <a:pt x="17707" y="3579"/>
                    <a:pt x="14922" y="1759"/>
                    <a:pt x="957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0" name="Google Shape;11016;p60"/>
            <p:cNvSpPr/>
            <p:nvPr/>
          </p:nvSpPr>
          <p:spPr>
            <a:xfrm rot="12091106" flipH="1">
              <a:off x="737795" y="2235646"/>
              <a:ext cx="54459" cy="420326"/>
            </a:xfrm>
            <a:custGeom>
              <a:avLst/>
              <a:gdLst/>
              <a:ahLst/>
              <a:cxnLst>
                <a:cxn ang="0">
                  <a:pos x="wd2" y="hd2"/>
                </a:cxn>
                <a:cxn ang="5400000">
                  <a:pos x="wd2" y="hd2"/>
                </a:cxn>
                <a:cxn ang="10800000">
                  <a:pos x="wd2" y="hd2"/>
                </a:cxn>
                <a:cxn ang="16200000">
                  <a:pos x="wd2" y="hd2"/>
                </a:cxn>
              </a:cxnLst>
              <a:rect l="0" t="0" r="r" b="b"/>
              <a:pathLst>
                <a:path w="20737" h="21600" extrusionOk="0">
                  <a:moveTo>
                    <a:pt x="9416" y="0"/>
                  </a:moveTo>
                  <a:cubicBezTo>
                    <a:pt x="7512" y="1886"/>
                    <a:pt x="6875" y="3643"/>
                    <a:pt x="5923" y="5486"/>
                  </a:cubicBezTo>
                  <a:lnTo>
                    <a:pt x="3705" y="10843"/>
                  </a:lnTo>
                  <a:lnTo>
                    <a:pt x="1163" y="16200"/>
                  </a:lnTo>
                  <a:cubicBezTo>
                    <a:pt x="525" y="17957"/>
                    <a:pt x="-427" y="19800"/>
                    <a:pt x="211" y="21600"/>
                  </a:cubicBezTo>
                  <a:cubicBezTo>
                    <a:pt x="6560" y="19929"/>
                    <a:pt x="10692" y="18171"/>
                    <a:pt x="14500" y="16414"/>
                  </a:cubicBezTo>
                  <a:cubicBezTo>
                    <a:pt x="17679" y="14571"/>
                    <a:pt x="19583" y="12771"/>
                    <a:pt x="20212" y="10929"/>
                  </a:cubicBezTo>
                  <a:cubicBezTo>
                    <a:pt x="21173" y="9129"/>
                    <a:pt x="20849" y="7243"/>
                    <a:pt x="18945" y="5443"/>
                  </a:cubicBezTo>
                  <a:cubicBezTo>
                    <a:pt x="17356" y="3600"/>
                    <a:pt x="14814" y="1800"/>
                    <a:pt x="941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1" name="Google Shape;11017;p60"/>
            <p:cNvSpPr/>
            <p:nvPr/>
          </p:nvSpPr>
          <p:spPr>
            <a:xfrm rot="12091106" flipH="1">
              <a:off x="788047" y="2421002"/>
              <a:ext cx="133088" cy="381101"/>
            </a:xfrm>
            <a:custGeom>
              <a:avLst/>
              <a:gdLst/>
              <a:ahLst/>
              <a:cxnLst>
                <a:cxn ang="0">
                  <a:pos x="wd2" y="hd2"/>
                </a:cxn>
                <a:cxn ang="5400000">
                  <a:pos x="wd2" y="hd2"/>
                </a:cxn>
                <a:cxn ang="10800000">
                  <a:pos x="wd2" y="hd2"/>
                </a:cxn>
                <a:cxn ang="16200000">
                  <a:pos x="wd2" y="hd2"/>
                </a:cxn>
              </a:cxnLst>
              <a:rect l="0" t="0" r="r" b="b"/>
              <a:pathLst>
                <a:path w="21149" h="21600" extrusionOk="0">
                  <a:moveTo>
                    <a:pt x="19479" y="0"/>
                  </a:moveTo>
                  <a:cubicBezTo>
                    <a:pt x="16960" y="1890"/>
                    <a:pt x="14707" y="3404"/>
                    <a:pt x="12324" y="5199"/>
                  </a:cubicBezTo>
                  <a:cubicBezTo>
                    <a:pt x="10202" y="6901"/>
                    <a:pt x="8347" y="8744"/>
                    <a:pt x="6889" y="10587"/>
                  </a:cubicBezTo>
                  <a:cubicBezTo>
                    <a:pt x="5431" y="12384"/>
                    <a:pt x="4370" y="14274"/>
                    <a:pt x="3444" y="16070"/>
                  </a:cubicBezTo>
                  <a:cubicBezTo>
                    <a:pt x="2384" y="17913"/>
                    <a:pt x="1458" y="19615"/>
                    <a:pt x="0" y="21600"/>
                  </a:cubicBezTo>
                  <a:cubicBezTo>
                    <a:pt x="5034" y="20608"/>
                    <a:pt x="8879" y="18906"/>
                    <a:pt x="11529" y="17110"/>
                  </a:cubicBezTo>
                  <a:cubicBezTo>
                    <a:pt x="14179" y="15266"/>
                    <a:pt x="15899" y="13471"/>
                    <a:pt x="17357" y="11627"/>
                  </a:cubicBezTo>
                  <a:cubicBezTo>
                    <a:pt x="18815" y="9784"/>
                    <a:pt x="20011" y="7894"/>
                    <a:pt x="20670" y="6002"/>
                  </a:cubicBezTo>
                  <a:cubicBezTo>
                    <a:pt x="21334" y="4112"/>
                    <a:pt x="21600" y="1938"/>
                    <a:pt x="19479"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32" name="Google Shape;11018;p60"/>
            <p:cNvSpPr/>
            <p:nvPr/>
          </p:nvSpPr>
          <p:spPr>
            <a:xfrm rot="12091106" flipH="1">
              <a:off x="250859" y="415875"/>
              <a:ext cx="472851" cy="542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23" y="2060"/>
                    <a:pt x="3239" y="3921"/>
                    <a:pt x="4991" y="5748"/>
                  </a:cubicBezTo>
                  <a:cubicBezTo>
                    <a:pt x="6171" y="7011"/>
                    <a:pt x="7352" y="8208"/>
                    <a:pt x="8610" y="9370"/>
                  </a:cubicBezTo>
                  <a:cubicBezTo>
                    <a:pt x="9181" y="9969"/>
                    <a:pt x="9790" y="10534"/>
                    <a:pt x="10400" y="11066"/>
                  </a:cubicBezTo>
                  <a:lnTo>
                    <a:pt x="15923" y="16349"/>
                  </a:lnTo>
                  <a:cubicBezTo>
                    <a:pt x="17790" y="18110"/>
                    <a:pt x="19619" y="19839"/>
                    <a:pt x="21600" y="21600"/>
                  </a:cubicBezTo>
                  <a:cubicBezTo>
                    <a:pt x="20685" y="19274"/>
                    <a:pt x="19353" y="17047"/>
                    <a:pt x="17828" y="15020"/>
                  </a:cubicBezTo>
                  <a:cubicBezTo>
                    <a:pt x="17371" y="14388"/>
                    <a:pt x="16875" y="13824"/>
                    <a:pt x="16419" y="13226"/>
                  </a:cubicBezTo>
                  <a:cubicBezTo>
                    <a:pt x="15276" y="11863"/>
                    <a:pt x="14019" y="10534"/>
                    <a:pt x="12685" y="9305"/>
                  </a:cubicBezTo>
                  <a:cubicBezTo>
                    <a:pt x="10857" y="7509"/>
                    <a:pt x="8838" y="5815"/>
                    <a:pt x="6705" y="4253"/>
                  </a:cubicBezTo>
                  <a:cubicBezTo>
                    <a:pt x="4609" y="2692"/>
                    <a:pt x="2401" y="122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3" name="Google Shape;11019;p60"/>
            <p:cNvSpPr/>
            <p:nvPr/>
          </p:nvSpPr>
          <p:spPr>
            <a:xfrm rot="12091106" flipH="1">
              <a:off x="225410" y="549804"/>
              <a:ext cx="373601" cy="384426"/>
            </a:xfrm>
            <a:custGeom>
              <a:avLst/>
              <a:gdLst/>
              <a:ahLst/>
              <a:cxnLst>
                <a:cxn ang="0">
                  <a:pos x="wd2" y="hd2"/>
                </a:cxn>
                <a:cxn ang="5400000">
                  <a:pos x="wd2" y="hd2"/>
                </a:cxn>
                <a:cxn ang="10800000">
                  <a:pos x="wd2" y="hd2"/>
                </a:cxn>
                <a:cxn ang="16200000">
                  <a:pos x="wd2" y="hd2"/>
                </a:cxn>
              </a:cxnLst>
              <a:rect l="0" t="0" r="r" b="b"/>
              <a:pathLst>
                <a:path w="21600" h="21600" extrusionOk="0">
                  <a:moveTo>
                    <a:pt x="18685" y="19636"/>
                  </a:moveTo>
                  <a:cubicBezTo>
                    <a:pt x="18740" y="19729"/>
                    <a:pt x="18796" y="19820"/>
                    <a:pt x="18852" y="19914"/>
                  </a:cubicBezTo>
                  <a:cubicBezTo>
                    <a:pt x="18797" y="19820"/>
                    <a:pt x="18741" y="19729"/>
                    <a:pt x="18685" y="19636"/>
                  </a:cubicBezTo>
                  <a:close/>
                  <a:moveTo>
                    <a:pt x="0" y="0"/>
                  </a:moveTo>
                  <a:cubicBezTo>
                    <a:pt x="1928" y="2905"/>
                    <a:pt x="4099" y="5529"/>
                    <a:pt x="6316" y="8105"/>
                  </a:cubicBezTo>
                  <a:cubicBezTo>
                    <a:pt x="7811" y="9886"/>
                    <a:pt x="9305" y="11573"/>
                    <a:pt x="10897" y="13213"/>
                  </a:cubicBezTo>
                  <a:cubicBezTo>
                    <a:pt x="12536" y="14384"/>
                    <a:pt x="13983" y="15790"/>
                    <a:pt x="15670" y="16915"/>
                  </a:cubicBezTo>
                  <a:lnTo>
                    <a:pt x="8245" y="7075"/>
                  </a:lnTo>
                  <a:cubicBezTo>
                    <a:pt x="9788" y="8809"/>
                    <a:pt x="11330" y="10589"/>
                    <a:pt x="12874" y="12323"/>
                  </a:cubicBezTo>
                  <a:cubicBezTo>
                    <a:pt x="14970" y="14678"/>
                    <a:pt x="17067" y="16988"/>
                    <a:pt x="18685" y="19636"/>
                  </a:cubicBezTo>
                  <a:cubicBezTo>
                    <a:pt x="18130" y="18705"/>
                    <a:pt x="17651" y="17806"/>
                    <a:pt x="17213" y="16868"/>
                  </a:cubicBezTo>
                  <a:cubicBezTo>
                    <a:pt x="18900" y="18180"/>
                    <a:pt x="20395" y="19820"/>
                    <a:pt x="21600" y="21600"/>
                  </a:cubicBezTo>
                  <a:cubicBezTo>
                    <a:pt x="21359" y="20617"/>
                    <a:pt x="21070" y="19680"/>
                    <a:pt x="20684" y="18649"/>
                  </a:cubicBezTo>
                  <a:cubicBezTo>
                    <a:pt x="19238" y="16727"/>
                    <a:pt x="17695" y="14853"/>
                    <a:pt x="16008" y="13120"/>
                  </a:cubicBezTo>
                  <a:cubicBezTo>
                    <a:pt x="13645" y="10589"/>
                    <a:pt x="11138" y="8199"/>
                    <a:pt x="8389" y="5997"/>
                  </a:cubicBezTo>
                  <a:cubicBezTo>
                    <a:pt x="5834" y="3795"/>
                    <a:pt x="3038" y="173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4" name="Google Shape;11020;p60"/>
            <p:cNvSpPr/>
            <p:nvPr/>
          </p:nvSpPr>
          <p:spPr>
            <a:xfrm rot="12091106" flipH="1">
              <a:off x="644801" y="1889668"/>
              <a:ext cx="113087" cy="588751"/>
            </a:xfrm>
            <a:custGeom>
              <a:avLst/>
              <a:gdLst/>
              <a:ahLst/>
              <a:cxnLst>
                <a:cxn ang="0">
                  <a:pos x="wd2" y="hd2"/>
                </a:cxn>
                <a:cxn ang="5400000">
                  <a:pos x="wd2" y="hd2"/>
                </a:cxn>
                <a:cxn ang="10800000">
                  <a:pos x="wd2" y="hd2"/>
                </a:cxn>
                <a:cxn ang="16200000">
                  <a:pos x="wd2" y="hd2"/>
                </a:cxn>
              </a:cxnLst>
              <a:rect l="0" t="0" r="r" b="b"/>
              <a:pathLst>
                <a:path w="21380" h="21600" extrusionOk="0">
                  <a:moveTo>
                    <a:pt x="17341" y="0"/>
                  </a:moveTo>
                  <a:cubicBezTo>
                    <a:pt x="14028" y="1835"/>
                    <a:pt x="12298" y="3640"/>
                    <a:pt x="10564" y="5415"/>
                  </a:cubicBezTo>
                  <a:cubicBezTo>
                    <a:pt x="9302" y="6639"/>
                    <a:pt x="8356" y="7832"/>
                    <a:pt x="7567" y="9055"/>
                  </a:cubicBezTo>
                  <a:cubicBezTo>
                    <a:pt x="7094" y="9637"/>
                    <a:pt x="6778" y="10249"/>
                    <a:pt x="6305" y="10830"/>
                  </a:cubicBezTo>
                  <a:lnTo>
                    <a:pt x="2992" y="16185"/>
                  </a:lnTo>
                  <a:cubicBezTo>
                    <a:pt x="2047" y="17959"/>
                    <a:pt x="629" y="19764"/>
                    <a:pt x="0" y="21600"/>
                  </a:cubicBezTo>
                  <a:cubicBezTo>
                    <a:pt x="6149" y="19917"/>
                    <a:pt x="10247" y="18112"/>
                    <a:pt x="13400" y="16337"/>
                  </a:cubicBezTo>
                  <a:cubicBezTo>
                    <a:pt x="14506" y="15787"/>
                    <a:pt x="15290" y="15267"/>
                    <a:pt x="16079" y="14716"/>
                  </a:cubicBezTo>
                  <a:cubicBezTo>
                    <a:pt x="17814" y="13462"/>
                    <a:pt x="18920" y="12146"/>
                    <a:pt x="20021" y="10861"/>
                  </a:cubicBezTo>
                  <a:cubicBezTo>
                    <a:pt x="21127" y="9025"/>
                    <a:pt x="21600" y="7190"/>
                    <a:pt x="21283" y="5385"/>
                  </a:cubicBezTo>
                  <a:cubicBezTo>
                    <a:pt x="20811" y="3580"/>
                    <a:pt x="19705" y="1744"/>
                    <a:pt x="17341"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5" name="Google Shape;11021;p60"/>
            <p:cNvSpPr/>
            <p:nvPr/>
          </p:nvSpPr>
          <p:spPr>
            <a:xfrm rot="12091106" flipH="1">
              <a:off x="656245" y="2040076"/>
              <a:ext cx="71921" cy="440301"/>
            </a:xfrm>
            <a:custGeom>
              <a:avLst/>
              <a:gdLst/>
              <a:ahLst/>
              <a:cxnLst>
                <a:cxn ang="0">
                  <a:pos x="wd2" y="hd2"/>
                </a:cxn>
                <a:cxn ang="5400000">
                  <a:pos x="wd2" y="hd2"/>
                </a:cxn>
                <a:cxn ang="10800000">
                  <a:pos x="wd2" y="hd2"/>
                </a:cxn>
                <a:cxn ang="16200000">
                  <a:pos x="wd2" y="hd2"/>
                </a:cxn>
              </a:cxnLst>
              <a:rect l="0" t="0" r="r" b="b"/>
              <a:pathLst>
                <a:path w="21412" h="21600" extrusionOk="0">
                  <a:moveTo>
                    <a:pt x="2300" y="18908"/>
                  </a:moveTo>
                  <a:cubicBezTo>
                    <a:pt x="1928" y="19065"/>
                    <a:pt x="1571" y="19226"/>
                    <a:pt x="1243" y="19391"/>
                  </a:cubicBezTo>
                  <a:cubicBezTo>
                    <a:pt x="1608" y="19231"/>
                    <a:pt x="1958" y="19069"/>
                    <a:pt x="2300" y="18908"/>
                  </a:cubicBezTo>
                  <a:close/>
                  <a:moveTo>
                    <a:pt x="15392" y="0"/>
                  </a:moveTo>
                  <a:cubicBezTo>
                    <a:pt x="10175" y="2454"/>
                    <a:pt x="7451" y="4868"/>
                    <a:pt x="4719" y="7241"/>
                  </a:cubicBezTo>
                  <a:cubicBezTo>
                    <a:pt x="2732" y="8877"/>
                    <a:pt x="1243" y="10473"/>
                    <a:pt x="0" y="12109"/>
                  </a:cubicBezTo>
                  <a:cubicBezTo>
                    <a:pt x="990" y="13501"/>
                    <a:pt x="246" y="14932"/>
                    <a:pt x="1734" y="16323"/>
                  </a:cubicBezTo>
                  <a:cubicBezTo>
                    <a:pt x="6453" y="13418"/>
                    <a:pt x="11172" y="10514"/>
                    <a:pt x="15891" y="7609"/>
                  </a:cubicBezTo>
                  <a:cubicBezTo>
                    <a:pt x="14149" y="9245"/>
                    <a:pt x="12415" y="10923"/>
                    <a:pt x="10927" y="12559"/>
                  </a:cubicBezTo>
                  <a:cubicBezTo>
                    <a:pt x="8842" y="14689"/>
                    <a:pt x="6766" y="16784"/>
                    <a:pt x="2300" y="18908"/>
                  </a:cubicBezTo>
                  <a:cubicBezTo>
                    <a:pt x="3856" y="18247"/>
                    <a:pt x="5739" y="17646"/>
                    <a:pt x="7942" y="17018"/>
                  </a:cubicBezTo>
                  <a:cubicBezTo>
                    <a:pt x="8441" y="18533"/>
                    <a:pt x="7451" y="20087"/>
                    <a:pt x="4220" y="21600"/>
                  </a:cubicBezTo>
                  <a:cubicBezTo>
                    <a:pt x="7451" y="20987"/>
                    <a:pt x="10175" y="20332"/>
                    <a:pt x="12906" y="19678"/>
                  </a:cubicBezTo>
                  <a:cubicBezTo>
                    <a:pt x="15891" y="18000"/>
                    <a:pt x="17625" y="16242"/>
                    <a:pt x="19114" y="14523"/>
                  </a:cubicBezTo>
                  <a:cubicBezTo>
                    <a:pt x="21101" y="12068"/>
                    <a:pt x="21600" y="9614"/>
                    <a:pt x="21354" y="7200"/>
                  </a:cubicBezTo>
                  <a:cubicBezTo>
                    <a:pt x="20856" y="4787"/>
                    <a:pt x="19114" y="2331"/>
                    <a:pt x="15392"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6" name="Google Shape;11022;p60"/>
            <p:cNvSpPr/>
            <p:nvPr/>
          </p:nvSpPr>
          <p:spPr>
            <a:xfrm rot="12091106" flipH="1">
              <a:off x="298187" y="496275"/>
              <a:ext cx="366101" cy="693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79" y="1973"/>
                    <a:pt x="3002" y="3842"/>
                    <a:pt x="4723" y="5660"/>
                  </a:cubicBezTo>
                  <a:cubicBezTo>
                    <a:pt x="5904" y="6880"/>
                    <a:pt x="7135" y="8074"/>
                    <a:pt x="8365" y="9268"/>
                  </a:cubicBezTo>
                  <a:cubicBezTo>
                    <a:pt x="8955" y="9866"/>
                    <a:pt x="9545" y="10463"/>
                    <a:pt x="10136" y="11007"/>
                  </a:cubicBezTo>
                  <a:lnTo>
                    <a:pt x="15744" y="16304"/>
                  </a:lnTo>
                  <a:cubicBezTo>
                    <a:pt x="17663" y="18043"/>
                    <a:pt x="19485" y="19835"/>
                    <a:pt x="21600" y="21600"/>
                  </a:cubicBezTo>
                  <a:cubicBezTo>
                    <a:pt x="21206" y="19497"/>
                    <a:pt x="20222" y="17498"/>
                    <a:pt x="18893" y="15551"/>
                  </a:cubicBezTo>
                  <a:cubicBezTo>
                    <a:pt x="18500" y="14954"/>
                    <a:pt x="18057" y="14383"/>
                    <a:pt x="17566" y="13812"/>
                  </a:cubicBezTo>
                  <a:cubicBezTo>
                    <a:pt x="16532" y="12488"/>
                    <a:pt x="15302" y="11164"/>
                    <a:pt x="13974" y="9891"/>
                  </a:cubicBezTo>
                  <a:cubicBezTo>
                    <a:pt x="12055" y="8074"/>
                    <a:pt x="9939" y="6360"/>
                    <a:pt x="7627" y="4699"/>
                  </a:cubicBezTo>
                  <a:cubicBezTo>
                    <a:pt x="5264" y="3063"/>
                    <a:pt x="2805" y="145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37" name="Google Shape;11023;p60"/>
            <p:cNvSpPr/>
            <p:nvPr/>
          </p:nvSpPr>
          <p:spPr>
            <a:xfrm rot="12091106" flipH="1">
              <a:off x="265556" y="667995"/>
              <a:ext cx="301876" cy="503701"/>
            </a:xfrm>
            <a:custGeom>
              <a:avLst/>
              <a:gdLst/>
              <a:ahLst/>
              <a:cxnLst>
                <a:cxn ang="0">
                  <a:pos x="wd2" y="hd2"/>
                </a:cxn>
                <a:cxn ang="5400000">
                  <a:pos x="wd2" y="hd2"/>
                </a:cxn>
                <a:cxn ang="10800000">
                  <a:pos x="wd2" y="hd2"/>
                </a:cxn>
                <a:cxn ang="16200000">
                  <a:pos x="wd2" y="hd2"/>
                </a:cxn>
              </a:cxnLst>
              <a:rect l="0" t="0" r="r" b="b"/>
              <a:pathLst>
                <a:path w="21600" h="21600" extrusionOk="0">
                  <a:moveTo>
                    <a:pt x="18300" y="19313"/>
                  </a:moveTo>
                  <a:cubicBezTo>
                    <a:pt x="18364" y="19431"/>
                    <a:pt x="18428" y="19549"/>
                    <a:pt x="18498" y="19668"/>
                  </a:cubicBezTo>
                  <a:cubicBezTo>
                    <a:pt x="18434" y="19549"/>
                    <a:pt x="18368" y="19431"/>
                    <a:pt x="18300" y="19313"/>
                  </a:cubicBezTo>
                  <a:close/>
                  <a:moveTo>
                    <a:pt x="0" y="0"/>
                  </a:moveTo>
                  <a:cubicBezTo>
                    <a:pt x="1551" y="2718"/>
                    <a:pt x="3640" y="5293"/>
                    <a:pt x="5728" y="7796"/>
                  </a:cubicBezTo>
                  <a:cubicBezTo>
                    <a:pt x="7161" y="9477"/>
                    <a:pt x="8653" y="11122"/>
                    <a:pt x="10144" y="12766"/>
                  </a:cubicBezTo>
                  <a:cubicBezTo>
                    <a:pt x="11815" y="14054"/>
                    <a:pt x="13307" y="15448"/>
                    <a:pt x="15216" y="16664"/>
                  </a:cubicBezTo>
                  <a:cubicBezTo>
                    <a:pt x="13067" y="13553"/>
                    <a:pt x="10801" y="10407"/>
                    <a:pt x="8653" y="7295"/>
                  </a:cubicBezTo>
                  <a:cubicBezTo>
                    <a:pt x="10144" y="8976"/>
                    <a:pt x="11575" y="10728"/>
                    <a:pt x="13067" y="12409"/>
                  </a:cubicBezTo>
                  <a:cubicBezTo>
                    <a:pt x="14946" y="14693"/>
                    <a:pt x="16929" y="16912"/>
                    <a:pt x="18300" y="19313"/>
                  </a:cubicBezTo>
                  <a:cubicBezTo>
                    <a:pt x="17870" y="18508"/>
                    <a:pt x="17572" y="17721"/>
                    <a:pt x="17364" y="16880"/>
                  </a:cubicBezTo>
                  <a:cubicBezTo>
                    <a:pt x="19155" y="18310"/>
                    <a:pt x="20647" y="19884"/>
                    <a:pt x="21600" y="21600"/>
                  </a:cubicBezTo>
                  <a:cubicBezTo>
                    <a:pt x="21600" y="20741"/>
                    <a:pt x="21482" y="19884"/>
                    <a:pt x="21421" y="19025"/>
                  </a:cubicBezTo>
                  <a:cubicBezTo>
                    <a:pt x="20110" y="17201"/>
                    <a:pt x="18618" y="15378"/>
                    <a:pt x="17006" y="13625"/>
                  </a:cubicBezTo>
                  <a:cubicBezTo>
                    <a:pt x="14679" y="11122"/>
                    <a:pt x="12173" y="8761"/>
                    <a:pt x="9309" y="6473"/>
                  </a:cubicBezTo>
                  <a:cubicBezTo>
                    <a:pt x="6384" y="4220"/>
                    <a:pt x="3402" y="2003"/>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8" name="Google Shape;11024;p60"/>
            <p:cNvSpPr/>
            <p:nvPr/>
          </p:nvSpPr>
          <p:spPr>
            <a:xfrm rot="12091106" flipH="1">
              <a:off x="117459" y="592169"/>
              <a:ext cx="602101" cy="27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278"/>
                    <a:pt x="3560" y="4033"/>
                    <a:pt x="5415" y="5855"/>
                  </a:cubicBezTo>
                  <a:cubicBezTo>
                    <a:pt x="7210" y="7548"/>
                    <a:pt x="9035" y="9239"/>
                    <a:pt x="10830" y="10865"/>
                  </a:cubicBezTo>
                  <a:cubicBezTo>
                    <a:pt x="11488" y="11515"/>
                    <a:pt x="12176" y="12166"/>
                    <a:pt x="12894" y="12818"/>
                  </a:cubicBezTo>
                  <a:cubicBezTo>
                    <a:pt x="14001" y="13857"/>
                    <a:pt x="15108" y="14963"/>
                    <a:pt x="16185" y="16069"/>
                  </a:cubicBezTo>
                  <a:cubicBezTo>
                    <a:pt x="17980" y="17826"/>
                    <a:pt x="19715" y="19712"/>
                    <a:pt x="21600" y="21600"/>
                  </a:cubicBezTo>
                  <a:cubicBezTo>
                    <a:pt x="20404" y="17826"/>
                    <a:pt x="18908" y="14834"/>
                    <a:pt x="17232" y="12166"/>
                  </a:cubicBezTo>
                  <a:cubicBezTo>
                    <a:pt x="16424" y="10930"/>
                    <a:pt x="15587" y="9693"/>
                    <a:pt x="14719" y="8718"/>
                  </a:cubicBezTo>
                  <a:cubicBezTo>
                    <a:pt x="13792" y="7612"/>
                    <a:pt x="12804" y="6571"/>
                    <a:pt x="11847" y="5660"/>
                  </a:cubicBezTo>
                  <a:cubicBezTo>
                    <a:pt x="9962" y="3838"/>
                    <a:pt x="8018" y="2537"/>
                    <a:pt x="6043" y="1562"/>
                  </a:cubicBezTo>
                  <a:cubicBezTo>
                    <a:pt x="4069" y="651"/>
                    <a:pt x="2094" y="0"/>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39" name="Google Shape;11025;p60"/>
            <p:cNvSpPr/>
            <p:nvPr/>
          </p:nvSpPr>
          <p:spPr>
            <a:xfrm rot="12091106" flipH="1">
              <a:off x="208586" y="609324"/>
              <a:ext cx="510351" cy="2585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6" y="2020"/>
                    <a:pt x="4976" y="4111"/>
                    <a:pt x="7341" y="6133"/>
                  </a:cubicBezTo>
                  <a:cubicBezTo>
                    <a:pt x="10023" y="8361"/>
                    <a:pt x="12777" y="10521"/>
                    <a:pt x="15247" y="13656"/>
                  </a:cubicBezTo>
                  <a:cubicBezTo>
                    <a:pt x="13907" y="13099"/>
                    <a:pt x="12636" y="12541"/>
                    <a:pt x="11330" y="12194"/>
                  </a:cubicBezTo>
                  <a:cubicBezTo>
                    <a:pt x="12636" y="13308"/>
                    <a:pt x="13907" y="14492"/>
                    <a:pt x="15212" y="15676"/>
                  </a:cubicBezTo>
                  <a:cubicBezTo>
                    <a:pt x="17330" y="17627"/>
                    <a:pt x="19377" y="19578"/>
                    <a:pt x="21600" y="21600"/>
                  </a:cubicBezTo>
                  <a:cubicBezTo>
                    <a:pt x="20188" y="17627"/>
                    <a:pt x="18424" y="14354"/>
                    <a:pt x="16447" y="11497"/>
                  </a:cubicBezTo>
                  <a:cubicBezTo>
                    <a:pt x="15495" y="10172"/>
                    <a:pt x="14507" y="8919"/>
                    <a:pt x="13482" y="7873"/>
                  </a:cubicBezTo>
                  <a:cubicBezTo>
                    <a:pt x="14295" y="9337"/>
                    <a:pt x="15106" y="11010"/>
                    <a:pt x="15883" y="12612"/>
                  </a:cubicBezTo>
                  <a:cubicBezTo>
                    <a:pt x="15424" y="12194"/>
                    <a:pt x="14965" y="11705"/>
                    <a:pt x="14436" y="11219"/>
                  </a:cubicBezTo>
                  <a:cubicBezTo>
                    <a:pt x="9777" y="6897"/>
                    <a:pt x="5047" y="2509"/>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0" name="Google Shape;11026;p60"/>
            <p:cNvSpPr/>
            <p:nvPr/>
          </p:nvSpPr>
          <p:spPr>
            <a:xfrm rot="12091106" flipH="1">
              <a:off x="254061" y="255072"/>
              <a:ext cx="492851" cy="44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81" y="2078"/>
                    <a:pt x="3508" y="3872"/>
                    <a:pt x="5336" y="5665"/>
                  </a:cubicBezTo>
                  <a:cubicBezTo>
                    <a:pt x="7163" y="7417"/>
                    <a:pt x="8991" y="9129"/>
                    <a:pt x="10819" y="10840"/>
                  </a:cubicBezTo>
                  <a:lnTo>
                    <a:pt x="12865" y="12838"/>
                  </a:lnTo>
                  <a:cubicBezTo>
                    <a:pt x="13961" y="13897"/>
                    <a:pt x="15095" y="14956"/>
                    <a:pt x="16191" y="16097"/>
                  </a:cubicBezTo>
                  <a:cubicBezTo>
                    <a:pt x="17982" y="17851"/>
                    <a:pt x="19736" y="19725"/>
                    <a:pt x="21600" y="21600"/>
                  </a:cubicBezTo>
                  <a:cubicBezTo>
                    <a:pt x="20833" y="18869"/>
                    <a:pt x="19553" y="16424"/>
                    <a:pt x="18018" y="14223"/>
                  </a:cubicBezTo>
                  <a:cubicBezTo>
                    <a:pt x="17287" y="13122"/>
                    <a:pt x="16519" y="12104"/>
                    <a:pt x="15716" y="11167"/>
                  </a:cubicBezTo>
                  <a:cubicBezTo>
                    <a:pt x="14802" y="10066"/>
                    <a:pt x="13815" y="9129"/>
                    <a:pt x="12865" y="8151"/>
                  </a:cubicBezTo>
                  <a:cubicBezTo>
                    <a:pt x="10964" y="6358"/>
                    <a:pt x="8881" y="4768"/>
                    <a:pt x="6761" y="3423"/>
                  </a:cubicBezTo>
                  <a:cubicBezTo>
                    <a:pt x="4641" y="2038"/>
                    <a:pt x="2413" y="815"/>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1" name="Google Shape;11027;p60"/>
            <p:cNvSpPr/>
            <p:nvPr/>
          </p:nvSpPr>
          <p:spPr>
            <a:xfrm rot="12091106" flipH="1">
              <a:off x="342939" y="272118"/>
              <a:ext cx="410276" cy="396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2" y="2091"/>
                    <a:pt x="4961" y="4365"/>
                    <a:pt x="7508" y="6547"/>
                  </a:cubicBezTo>
                  <a:cubicBezTo>
                    <a:pt x="10318" y="8913"/>
                    <a:pt x="13171" y="11368"/>
                    <a:pt x="15498" y="14278"/>
                  </a:cubicBezTo>
                  <a:cubicBezTo>
                    <a:pt x="14092" y="13414"/>
                    <a:pt x="12600" y="12550"/>
                    <a:pt x="11107" y="11823"/>
                  </a:cubicBezTo>
                  <a:cubicBezTo>
                    <a:pt x="12425" y="13005"/>
                    <a:pt x="13829" y="14187"/>
                    <a:pt x="15147" y="15460"/>
                  </a:cubicBezTo>
                  <a:cubicBezTo>
                    <a:pt x="17254" y="17461"/>
                    <a:pt x="19361" y="19507"/>
                    <a:pt x="21600" y="21600"/>
                  </a:cubicBezTo>
                  <a:cubicBezTo>
                    <a:pt x="20679" y="18598"/>
                    <a:pt x="19141" y="15870"/>
                    <a:pt x="17342" y="13369"/>
                  </a:cubicBezTo>
                  <a:cubicBezTo>
                    <a:pt x="16464" y="12141"/>
                    <a:pt x="15498" y="11004"/>
                    <a:pt x="14532" y="9958"/>
                  </a:cubicBezTo>
                  <a:cubicBezTo>
                    <a:pt x="15278" y="11186"/>
                    <a:pt x="15893" y="12505"/>
                    <a:pt x="16508" y="13869"/>
                  </a:cubicBezTo>
                  <a:cubicBezTo>
                    <a:pt x="16025" y="13369"/>
                    <a:pt x="15586" y="12960"/>
                    <a:pt x="15059" y="12460"/>
                  </a:cubicBezTo>
                  <a:cubicBezTo>
                    <a:pt x="10318" y="7957"/>
                    <a:pt x="5487" y="345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2" name="Google Shape;11028;p60"/>
            <p:cNvSpPr/>
            <p:nvPr/>
          </p:nvSpPr>
          <p:spPr>
            <a:xfrm rot="12091106" flipH="1">
              <a:off x="228814" y="791128"/>
              <a:ext cx="396126" cy="666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46" y="2001"/>
                    <a:pt x="3411" y="3785"/>
                    <a:pt x="5229" y="5569"/>
                  </a:cubicBezTo>
                  <a:cubicBezTo>
                    <a:pt x="7094" y="7353"/>
                    <a:pt x="8959" y="9083"/>
                    <a:pt x="10778" y="10841"/>
                  </a:cubicBezTo>
                  <a:cubicBezTo>
                    <a:pt x="11459" y="11516"/>
                    <a:pt x="12232" y="12165"/>
                    <a:pt x="12915" y="12841"/>
                  </a:cubicBezTo>
                  <a:cubicBezTo>
                    <a:pt x="14052" y="13922"/>
                    <a:pt x="15189" y="15004"/>
                    <a:pt x="16234" y="16112"/>
                  </a:cubicBezTo>
                  <a:cubicBezTo>
                    <a:pt x="18053" y="17869"/>
                    <a:pt x="19735" y="19708"/>
                    <a:pt x="21600" y="21600"/>
                  </a:cubicBezTo>
                  <a:cubicBezTo>
                    <a:pt x="21600" y="19383"/>
                    <a:pt x="20736" y="17275"/>
                    <a:pt x="19554" y="15193"/>
                  </a:cubicBezTo>
                  <a:cubicBezTo>
                    <a:pt x="18962" y="14220"/>
                    <a:pt x="18234" y="13274"/>
                    <a:pt x="17508" y="12327"/>
                  </a:cubicBezTo>
                  <a:cubicBezTo>
                    <a:pt x="16643" y="11327"/>
                    <a:pt x="15734" y="10327"/>
                    <a:pt x="14734" y="9381"/>
                  </a:cubicBezTo>
                  <a:cubicBezTo>
                    <a:pt x="12779" y="7569"/>
                    <a:pt x="10550" y="5867"/>
                    <a:pt x="8140" y="4298"/>
                  </a:cubicBezTo>
                  <a:cubicBezTo>
                    <a:pt x="5685" y="2677"/>
                    <a:pt x="3002" y="121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3" name="Google Shape;11029;p60"/>
            <p:cNvSpPr/>
            <p:nvPr/>
          </p:nvSpPr>
          <p:spPr>
            <a:xfrm rot="12091106" flipH="1">
              <a:off x="317522" y="808141"/>
              <a:ext cx="320226" cy="58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00" y="2181"/>
                    <a:pt x="5288" y="4486"/>
                    <a:pt x="7988" y="6759"/>
                  </a:cubicBezTo>
                  <a:cubicBezTo>
                    <a:pt x="10912" y="9248"/>
                    <a:pt x="13951" y="11798"/>
                    <a:pt x="16032" y="14533"/>
                  </a:cubicBezTo>
                  <a:cubicBezTo>
                    <a:pt x="14344" y="13519"/>
                    <a:pt x="12656" y="12567"/>
                    <a:pt x="10856" y="11645"/>
                  </a:cubicBezTo>
                  <a:cubicBezTo>
                    <a:pt x="12263" y="12873"/>
                    <a:pt x="13669" y="14103"/>
                    <a:pt x="15018" y="15362"/>
                  </a:cubicBezTo>
                  <a:cubicBezTo>
                    <a:pt x="17270" y="17359"/>
                    <a:pt x="19295" y="19449"/>
                    <a:pt x="21600" y="21600"/>
                  </a:cubicBezTo>
                  <a:cubicBezTo>
                    <a:pt x="21600" y="19080"/>
                    <a:pt x="20531" y="16684"/>
                    <a:pt x="19069" y="14318"/>
                  </a:cubicBezTo>
                  <a:cubicBezTo>
                    <a:pt x="18394" y="13211"/>
                    <a:pt x="17438" y="12137"/>
                    <a:pt x="16538" y="11061"/>
                  </a:cubicBezTo>
                  <a:cubicBezTo>
                    <a:pt x="17044" y="12167"/>
                    <a:pt x="17381" y="13335"/>
                    <a:pt x="17662" y="14472"/>
                  </a:cubicBezTo>
                  <a:cubicBezTo>
                    <a:pt x="17157" y="13980"/>
                    <a:pt x="16764" y="13550"/>
                    <a:pt x="16200" y="13058"/>
                  </a:cubicBezTo>
                  <a:cubicBezTo>
                    <a:pt x="11362" y="8541"/>
                    <a:pt x="6413" y="3964"/>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4" name="Google Shape;11030;p60"/>
            <p:cNvSpPr/>
            <p:nvPr/>
          </p:nvSpPr>
          <p:spPr>
            <a:xfrm rot="12091106" flipH="1">
              <a:off x="210406" y="919668"/>
              <a:ext cx="491176" cy="225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24" y="2559"/>
                    <a:pt x="3520" y="4480"/>
                    <a:pt x="5318" y="6401"/>
                  </a:cubicBezTo>
                  <a:cubicBezTo>
                    <a:pt x="7114" y="8159"/>
                    <a:pt x="8948" y="9841"/>
                    <a:pt x="10708" y="11520"/>
                  </a:cubicBezTo>
                  <a:lnTo>
                    <a:pt x="11589" y="12321"/>
                  </a:lnTo>
                  <a:lnTo>
                    <a:pt x="16100" y="16400"/>
                  </a:lnTo>
                  <a:cubicBezTo>
                    <a:pt x="17860" y="18082"/>
                    <a:pt x="19656" y="19760"/>
                    <a:pt x="21600" y="21600"/>
                  </a:cubicBezTo>
                  <a:cubicBezTo>
                    <a:pt x="20683" y="18561"/>
                    <a:pt x="19510" y="16000"/>
                    <a:pt x="18300" y="13680"/>
                  </a:cubicBezTo>
                  <a:cubicBezTo>
                    <a:pt x="17970" y="13122"/>
                    <a:pt x="17603" y="12481"/>
                    <a:pt x="17273" y="11920"/>
                  </a:cubicBezTo>
                  <a:cubicBezTo>
                    <a:pt x="15586" y="9279"/>
                    <a:pt x="13789" y="7121"/>
                    <a:pt x="11919" y="5360"/>
                  </a:cubicBezTo>
                  <a:cubicBezTo>
                    <a:pt x="10012" y="3679"/>
                    <a:pt x="8069" y="2401"/>
                    <a:pt x="6087" y="1360"/>
                  </a:cubicBezTo>
                  <a:cubicBezTo>
                    <a:pt x="4071" y="561"/>
                    <a:pt x="2054" y="0"/>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5" name="Google Shape;11031;p60"/>
            <p:cNvSpPr/>
            <p:nvPr/>
          </p:nvSpPr>
          <p:spPr>
            <a:xfrm rot="12091106" flipH="1">
              <a:off x="279573" y="931648"/>
              <a:ext cx="420301" cy="214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1008"/>
                    <a:pt x="2442" y="1932"/>
                    <a:pt x="3642" y="2774"/>
                  </a:cubicBezTo>
                  <a:cubicBezTo>
                    <a:pt x="4628" y="3447"/>
                    <a:pt x="5528" y="4034"/>
                    <a:pt x="6514" y="4706"/>
                  </a:cubicBezTo>
                  <a:cubicBezTo>
                    <a:pt x="10457" y="7395"/>
                    <a:pt x="14272" y="11010"/>
                    <a:pt x="17743" y="15548"/>
                  </a:cubicBezTo>
                  <a:cubicBezTo>
                    <a:pt x="16885" y="14961"/>
                    <a:pt x="16028" y="14961"/>
                    <a:pt x="15171" y="14455"/>
                  </a:cubicBezTo>
                  <a:cubicBezTo>
                    <a:pt x="15514" y="14875"/>
                    <a:pt x="15813" y="15296"/>
                    <a:pt x="16200" y="15631"/>
                  </a:cubicBezTo>
                  <a:cubicBezTo>
                    <a:pt x="14185" y="13951"/>
                    <a:pt x="12042" y="13195"/>
                    <a:pt x="9943" y="11849"/>
                  </a:cubicBezTo>
                  <a:lnTo>
                    <a:pt x="15171" y="16138"/>
                  </a:lnTo>
                  <a:cubicBezTo>
                    <a:pt x="17272" y="17901"/>
                    <a:pt x="19371" y="19751"/>
                    <a:pt x="21600" y="21600"/>
                  </a:cubicBezTo>
                  <a:cubicBezTo>
                    <a:pt x="20528" y="18491"/>
                    <a:pt x="19200" y="15717"/>
                    <a:pt x="17743" y="13278"/>
                  </a:cubicBezTo>
                  <a:cubicBezTo>
                    <a:pt x="18000" y="14036"/>
                    <a:pt x="18257" y="14875"/>
                    <a:pt x="18428" y="15717"/>
                  </a:cubicBezTo>
                  <a:cubicBezTo>
                    <a:pt x="16413" y="12860"/>
                    <a:pt x="14528" y="10086"/>
                    <a:pt x="12213" y="8068"/>
                  </a:cubicBezTo>
                  <a:cubicBezTo>
                    <a:pt x="11356" y="7312"/>
                    <a:pt x="10499" y="6725"/>
                    <a:pt x="9642" y="6052"/>
                  </a:cubicBezTo>
                  <a:cubicBezTo>
                    <a:pt x="6514" y="3865"/>
                    <a:pt x="3299" y="184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46" name="Google Shape;11032;p60"/>
            <p:cNvSpPr/>
            <p:nvPr/>
          </p:nvSpPr>
          <p:spPr>
            <a:xfrm rot="12091106" flipH="1">
              <a:off x="514710" y="1143457"/>
              <a:ext cx="131014" cy="584576"/>
            </a:xfrm>
            <a:custGeom>
              <a:avLst/>
              <a:gdLst/>
              <a:ahLst/>
              <a:cxnLst>
                <a:cxn ang="0">
                  <a:pos x="wd2" y="hd2"/>
                </a:cxn>
                <a:cxn ang="5400000">
                  <a:pos x="wd2" y="hd2"/>
                </a:cxn>
                <a:cxn ang="10800000">
                  <a:pos x="wd2" y="hd2"/>
                </a:cxn>
                <a:cxn ang="16200000">
                  <a:pos x="wd2" y="hd2"/>
                </a:cxn>
              </a:cxnLst>
              <a:rect l="0" t="0" r="r" b="b"/>
              <a:pathLst>
                <a:path w="21479" h="21600" extrusionOk="0">
                  <a:moveTo>
                    <a:pt x="0" y="0"/>
                  </a:moveTo>
                  <a:cubicBezTo>
                    <a:pt x="0" y="1910"/>
                    <a:pt x="1230" y="3759"/>
                    <a:pt x="2459" y="5577"/>
                  </a:cubicBezTo>
                  <a:cubicBezTo>
                    <a:pt x="3828" y="7396"/>
                    <a:pt x="5332" y="9152"/>
                    <a:pt x="7111" y="10877"/>
                  </a:cubicBezTo>
                  <a:lnTo>
                    <a:pt x="7792" y="11740"/>
                  </a:lnTo>
                  <a:lnTo>
                    <a:pt x="11894" y="16177"/>
                  </a:lnTo>
                  <a:cubicBezTo>
                    <a:pt x="13399" y="17934"/>
                    <a:pt x="14768" y="19720"/>
                    <a:pt x="16682" y="21600"/>
                  </a:cubicBezTo>
                  <a:cubicBezTo>
                    <a:pt x="19141" y="20213"/>
                    <a:pt x="20510" y="18704"/>
                    <a:pt x="21055" y="17194"/>
                  </a:cubicBezTo>
                  <a:cubicBezTo>
                    <a:pt x="21190" y="16824"/>
                    <a:pt x="21465" y="16393"/>
                    <a:pt x="21465" y="16023"/>
                  </a:cubicBezTo>
                  <a:cubicBezTo>
                    <a:pt x="21600" y="14112"/>
                    <a:pt x="20780" y="12202"/>
                    <a:pt x="19006" y="10353"/>
                  </a:cubicBezTo>
                  <a:cubicBezTo>
                    <a:pt x="17362" y="8504"/>
                    <a:pt x="14903" y="6686"/>
                    <a:pt x="11620" y="4992"/>
                  </a:cubicBezTo>
                  <a:cubicBezTo>
                    <a:pt x="8615" y="3266"/>
                    <a:pt x="4923" y="157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7" name="Google Shape;11033;p60"/>
            <p:cNvSpPr/>
            <p:nvPr/>
          </p:nvSpPr>
          <p:spPr>
            <a:xfrm rot="12091106" flipH="1">
              <a:off x="560114" y="1150900"/>
              <a:ext cx="95901" cy="5145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18" y="1121"/>
                    <a:pt x="2630" y="2275"/>
                    <a:pt x="4325" y="3396"/>
                  </a:cubicBezTo>
                  <a:cubicBezTo>
                    <a:pt x="5451" y="4271"/>
                    <a:pt x="6954" y="5111"/>
                    <a:pt x="8266" y="5986"/>
                  </a:cubicBezTo>
                  <a:cubicBezTo>
                    <a:pt x="13711" y="9627"/>
                    <a:pt x="16532" y="13338"/>
                    <a:pt x="16904" y="17083"/>
                  </a:cubicBezTo>
                  <a:cubicBezTo>
                    <a:pt x="15778" y="16348"/>
                    <a:pt x="13148" y="15683"/>
                    <a:pt x="12213" y="14949"/>
                  </a:cubicBezTo>
                  <a:cubicBezTo>
                    <a:pt x="12585" y="15298"/>
                    <a:pt x="12585" y="15649"/>
                    <a:pt x="12776" y="15998"/>
                  </a:cubicBezTo>
                  <a:cubicBezTo>
                    <a:pt x="10710" y="14073"/>
                    <a:pt x="6385" y="12288"/>
                    <a:pt x="3384" y="10397"/>
                  </a:cubicBezTo>
                  <a:lnTo>
                    <a:pt x="9015" y="15439"/>
                  </a:lnTo>
                  <a:cubicBezTo>
                    <a:pt x="11082" y="17434"/>
                    <a:pt x="12962" y="19464"/>
                    <a:pt x="15592" y="21600"/>
                  </a:cubicBezTo>
                  <a:cubicBezTo>
                    <a:pt x="19162" y="20024"/>
                    <a:pt x="21037" y="18309"/>
                    <a:pt x="21600" y="16629"/>
                  </a:cubicBezTo>
                  <a:cubicBezTo>
                    <a:pt x="20665" y="17014"/>
                    <a:pt x="19725" y="17399"/>
                    <a:pt x="18599" y="17748"/>
                  </a:cubicBezTo>
                  <a:cubicBezTo>
                    <a:pt x="18785" y="15508"/>
                    <a:pt x="19348" y="13373"/>
                    <a:pt x="17281" y="11202"/>
                  </a:cubicBezTo>
                  <a:cubicBezTo>
                    <a:pt x="16532" y="10362"/>
                    <a:pt x="15406" y="9557"/>
                    <a:pt x="14088" y="8787"/>
                  </a:cubicBezTo>
                  <a:cubicBezTo>
                    <a:pt x="9955" y="5811"/>
                    <a:pt x="5259" y="2870"/>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48" name="Google Shape;11034;p60"/>
            <p:cNvSpPr/>
            <p:nvPr/>
          </p:nvSpPr>
          <p:spPr>
            <a:xfrm rot="12091106" flipH="1">
              <a:off x="346736" y="676906"/>
              <a:ext cx="327726" cy="492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9" y="2156"/>
                    <a:pt x="2803" y="4056"/>
                    <a:pt x="4396" y="5921"/>
                  </a:cubicBezTo>
                  <a:cubicBezTo>
                    <a:pt x="5826" y="7566"/>
                    <a:pt x="7309" y="9173"/>
                    <a:pt x="8848" y="10745"/>
                  </a:cubicBezTo>
                  <a:cubicBezTo>
                    <a:pt x="9069" y="10964"/>
                    <a:pt x="9288" y="11147"/>
                    <a:pt x="9507" y="11366"/>
                  </a:cubicBezTo>
                  <a:cubicBezTo>
                    <a:pt x="11267" y="13157"/>
                    <a:pt x="13136" y="14875"/>
                    <a:pt x="15060" y="16556"/>
                  </a:cubicBezTo>
                  <a:cubicBezTo>
                    <a:pt x="17037" y="18311"/>
                    <a:pt x="19016" y="19992"/>
                    <a:pt x="21600" y="21600"/>
                  </a:cubicBezTo>
                  <a:cubicBezTo>
                    <a:pt x="21216" y="19297"/>
                    <a:pt x="20226" y="17178"/>
                    <a:pt x="18962" y="15094"/>
                  </a:cubicBezTo>
                  <a:cubicBezTo>
                    <a:pt x="18741" y="14839"/>
                    <a:pt x="18632" y="14582"/>
                    <a:pt x="18412" y="14254"/>
                  </a:cubicBezTo>
                  <a:cubicBezTo>
                    <a:pt x="17258" y="12499"/>
                    <a:pt x="15884" y="10818"/>
                    <a:pt x="14291" y="9210"/>
                  </a:cubicBezTo>
                  <a:cubicBezTo>
                    <a:pt x="12421" y="7383"/>
                    <a:pt x="10387" y="5665"/>
                    <a:pt x="8024" y="4056"/>
                  </a:cubicBezTo>
                  <a:cubicBezTo>
                    <a:pt x="5660" y="2558"/>
                    <a:pt x="3022" y="1133"/>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49" name="Google Shape;11035;p60"/>
            <p:cNvSpPr/>
            <p:nvPr/>
          </p:nvSpPr>
          <p:spPr>
            <a:xfrm rot="12091106" flipH="1">
              <a:off x="521273" y="710072"/>
              <a:ext cx="193476" cy="247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4" y="436"/>
                    <a:pt x="745" y="800"/>
                    <a:pt x="1116" y="1236"/>
                  </a:cubicBezTo>
                  <a:cubicBezTo>
                    <a:pt x="4097" y="4799"/>
                    <a:pt x="7262" y="8217"/>
                    <a:pt x="10522" y="11562"/>
                  </a:cubicBezTo>
                  <a:cubicBezTo>
                    <a:pt x="13872" y="15055"/>
                    <a:pt x="17224" y="18399"/>
                    <a:pt x="21600" y="21600"/>
                  </a:cubicBezTo>
                  <a:cubicBezTo>
                    <a:pt x="20950" y="17017"/>
                    <a:pt x="19272" y="12800"/>
                    <a:pt x="17132" y="8654"/>
                  </a:cubicBezTo>
                  <a:cubicBezTo>
                    <a:pt x="16758" y="8146"/>
                    <a:pt x="16573" y="7635"/>
                    <a:pt x="16199" y="6981"/>
                  </a:cubicBezTo>
                  <a:cubicBezTo>
                    <a:pt x="16199" y="8364"/>
                    <a:pt x="16294" y="9672"/>
                    <a:pt x="16199" y="11054"/>
                  </a:cubicBezTo>
                  <a:cubicBezTo>
                    <a:pt x="15083" y="8654"/>
                    <a:pt x="13687" y="6617"/>
                    <a:pt x="11826" y="4581"/>
                  </a:cubicBezTo>
                  <a:cubicBezTo>
                    <a:pt x="12847" y="6109"/>
                    <a:pt x="13687" y="7709"/>
                    <a:pt x="14246" y="9454"/>
                  </a:cubicBezTo>
                  <a:cubicBezTo>
                    <a:pt x="11639" y="5963"/>
                    <a:pt x="8566" y="3055"/>
                    <a:pt x="5027" y="72"/>
                  </a:cubicBezTo>
                  <a:cubicBezTo>
                    <a:pt x="7262" y="3345"/>
                    <a:pt x="9590" y="6399"/>
                    <a:pt x="12010" y="9526"/>
                  </a:cubicBezTo>
                  <a:cubicBezTo>
                    <a:pt x="10614" y="8654"/>
                    <a:pt x="9498" y="7781"/>
                    <a:pt x="8195" y="6763"/>
                  </a:cubicBezTo>
                  <a:cubicBezTo>
                    <a:pt x="5401" y="4581"/>
                    <a:pt x="2702" y="225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0" name="Google Shape;11036;p60"/>
            <p:cNvSpPr/>
            <p:nvPr/>
          </p:nvSpPr>
          <p:spPr>
            <a:xfrm rot="12091106" flipH="1">
              <a:off x="554929" y="1650129"/>
              <a:ext cx="103017" cy="505351"/>
            </a:xfrm>
            <a:custGeom>
              <a:avLst/>
              <a:gdLst/>
              <a:ahLst/>
              <a:cxnLst>
                <a:cxn ang="0">
                  <a:pos x="wd2" y="hd2"/>
                </a:cxn>
                <a:cxn ang="5400000">
                  <a:pos x="wd2" y="hd2"/>
                </a:cxn>
                <a:cxn ang="10800000">
                  <a:pos x="wd2" y="hd2"/>
                </a:cxn>
                <a:cxn ang="16200000">
                  <a:pos x="wd2" y="hd2"/>
                </a:cxn>
              </a:cxnLst>
              <a:rect l="0" t="0" r="r" b="b"/>
              <a:pathLst>
                <a:path w="21344" h="21600" extrusionOk="0">
                  <a:moveTo>
                    <a:pt x="91" y="0"/>
                  </a:moveTo>
                  <a:cubicBezTo>
                    <a:pt x="-256" y="1924"/>
                    <a:pt x="438" y="3742"/>
                    <a:pt x="1303" y="5524"/>
                  </a:cubicBezTo>
                  <a:cubicBezTo>
                    <a:pt x="2163" y="7128"/>
                    <a:pt x="3199" y="8697"/>
                    <a:pt x="4582" y="10266"/>
                  </a:cubicBezTo>
                  <a:cubicBezTo>
                    <a:pt x="4758" y="10479"/>
                    <a:pt x="4929" y="10658"/>
                    <a:pt x="4929" y="10872"/>
                  </a:cubicBezTo>
                  <a:cubicBezTo>
                    <a:pt x="6483" y="12654"/>
                    <a:pt x="8213" y="14435"/>
                    <a:pt x="10114" y="16182"/>
                  </a:cubicBezTo>
                  <a:cubicBezTo>
                    <a:pt x="12186" y="17965"/>
                    <a:pt x="14434" y="19747"/>
                    <a:pt x="17713" y="21600"/>
                  </a:cubicBezTo>
                  <a:cubicBezTo>
                    <a:pt x="20308" y="19818"/>
                    <a:pt x="21173" y="18000"/>
                    <a:pt x="21344" y="16147"/>
                  </a:cubicBezTo>
                  <a:lnTo>
                    <a:pt x="21344" y="15363"/>
                  </a:lnTo>
                  <a:cubicBezTo>
                    <a:pt x="21344" y="13759"/>
                    <a:pt x="20479" y="12155"/>
                    <a:pt x="19272" y="10622"/>
                  </a:cubicBezTo>
                  <a:cubicBezTo>
                    <a:pt x="17713" y="8769"/>
                    <a:pt x="15294" y="6950"/>
                    <a:pt x="12357" y="5169"/>
                  </a:cubicBezTo>
                  <a:cubicBezTo>
                    <a:pt x="9249" y="3350"/>
                    <a:pt x="5447" y="1604"/>
                    <a:pt x="91"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1" name="Google Shape;11037;p60"/>
            <p:cNvSpPr/>
            <p:nvPr/>
          </p:nvSpPr>
          <p:spPr>
            <a:xfrm rot="12091106" flipH="1">
              <a:off x="620322" y="1662555"/>
              <a:ext cx="80901" cy="2651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 y="407"/>
                    <a:pt x="447" y="747"/>
                    <a:pt x="447" y="1155"/>
                  </a:cubicBezTo>
                  <a:cubicBezTo>
                    <a:pt x="2450" y="4551"/>
                    <a:pt x="4679" y="7946"/>
                    <a:pt x="7129" y="11275"/>
                  </a:cubicBezTo>
                  <a:cubicBezTo>
                    <a:pt x="9799" y="14672"/>
                    <a:pt x="12696" y="18069"/>
                    <a:pt x="16921" y="21600"/>
                  </a:cubicBezTo>
                  <a:cubicBezTo>
                    <a:pt x="20265" y="18203"/>
                    <a:pt x="21380" y="14739"/>
                    <a:pt x="21600" y="11208"/>
                  </a:cubicBezTo>
                  <a:lnTo>
                    <a:pt x="21600" y="9714"/>
                  </a:lnTo>
                  <a:cubicBezTo>
                    <a:pt x="20485" y="10665"/>
                    <a:pt x="19150" y="11683"/>
                    <a:pt x="17815" y="12634"/>
                  </a:cubicBezTo>
                  <a:cubicBezTo>
                    <a:pt x="18036" y="10665"/>
                    <a:pt x="17595" y="8693"/>
                    <a:pt x="16033" y="6657"/>
                  </a:cubicBezTo>
                  <a:cubicBezTo>
                    <a:pt x="16480" y="8150"/>
                    <a:pt x="16480" y="9374"/>
                    <a:pt x="15586" y="10732"/>
                  </a:cubicBezTo>
                  <a:cubicBezTo>
                    <a:pt x="14478" y="7539"/>
                    <a:pt x="11361" y="4551"/>
                    <a:pt x="8244" y="1425"/>
                  </a:cubicBezTo>
                  <a:cubicBezTo>
                    <a:pt x="9131" y="4415"/>
                    <a:pt x="10246" y="7268"/>
                    <a:pt x="11361" y="10188"/>
                  </a:cubicBezTo>
                  <a:cubicBezTo>
                    <a:pt x="9799" y="9170"/>
                    <a:pt x="8244" y="8219"/>
                    <a:pt x="7129" y="7131"/>
                  </a:cubicBezTo>
                  <a:cubicBezTo>
                    <a:pt x="4899" y="4822"/>
                    <a:pt x="2450" y="2376"/>
                    <a:pt x="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52" name="Google Shape;11038;p60"/>
            <p:cNvSpPr/>
            <p:nvPr/>
          </p:nvSpPr>
          <p:spPr>
            <a:xfrm rot="12091106" flipH="1">
              <a:off x="345886" y="322515"/>
              <a:ext cx="376926" cy="569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2" y="2150"/>
                    <a:pt x="2772" y="4080"/>
                    <a:pt x="4397" y="5945"/>
                  </a:cubicBezTo>
                  <a:cubicBezTo>
                    <a:pt x="5831" y="7558"/>
                    <a:pt x="7312" y="9171"/>
                    <a:pt x="8888" y="10721"/>
                  </a:cubicBezTo>
                  <a:cubicBezTo>
                    <a:pt x="9080" y="10910"/>
                    <a:pt x="9319" y="11164"/>
                    <a:pt x="9557" y="11353"/>
                  </a:cubicBezTo>
                  <a:cubicBezTo>
                    <a:pt x="11326" y="13124"/>
                    <a:pt x="13190" y="14864"/>
                    <a:pt x="15102" y="16571"/>
                  </a:cubicBezTo>
                  <a:cubicBezTo>
                    <a:pt x="17060" y="18279"/>
                    <a:pt x="19116" y="19987"/>
                    <a:pt x="21600" y="21600"/>
                  </a:cubicBezTo>
                  <a:cubicBezTo>
                    <a:pt x="21266" y="19291"/>
                    <a:pt x="20215" y="17172"/>
                    <a:pt x="18973" y="15117"/>
                  </a:cubicBezTo>
                  <a:lnTo>
                    <a:pt x="18447" y="14294"/>
                  </a:lnTo>
                  <a:cubicBezTo>
                    <a:pt x="17252" y="12555"/>
                    <a:pt x="15867" y="10879"/>
                    <a:pt x="14240" y="9298"/>
                  </a:cubicBezTo>
                  <a:cubicBezTo>
                    <a:pt x="12425" y="7495"/>
                    <a:pt x="10322" y="5756"/>
                    <a:pt x="7981" y="4174"/>
                  </a:cubicBezTo>
                  <a:cubicBezTo>
                    <a:pt x="5639" y="2593"/>
                    <a:pt x="3010" y="1106"/>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3" name="Google Shape;11039;p60"/>
            <p:cNvSpPr/>
            <p:nvPr/>
          </p:nvSpPr>
          <p:spPr>
            <a:xfrm rot="12091106" flipH="1">
              <a:off x="546661" y="360510"/>
              <a:ext cx="221826" cy="286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3" y="376"/>
                    <a:pt x="650" y="879"/>
                    <a:pt x="1057" y="1256"/>
                  </a:cubicBezTo>
                  <a:cubicBezTo>
                    <a:pt x="4141" y="4772"/>
                    <a:pt x="7308" y="8226"/>
                    <a:pt x="10555" y="11616"/>
                  </a:cubicBezTo>
                  <a:cubicBezTo>
                    <a:pt x="13886" y="15006"/>
                    <a:pt x="17296" y="18398"/>
                    <a:pt x="21600" y="21600"/>
                  </a:cubicBezTo>
                  <a:cubicBezTo>
                    <a:pt x="20950" y="17016"/>
                    <a:pt x="19246" y="12809"/>
                    <a:pt x="17133" y="8728"/>
                  </a:cubicBezTo>
                  <a:lnTo>
                    <a:pt x="16240" y="7095"/>
                  </a:lnTo>
                  <a:cubicBezTo>
                    <a:pt x="16240" y="8414"/>
                    <a:pt x="16322" y="9796"/>
                    <a:pt x="16240" y="11177"/>
                  </a:cubicBezTo>
                  <a:cubicBezTo>
                    <a:pt x="15103" y="8791"/>
                    <a:pt x="13562" y="6656"/>
                    <a:pt x="11775" y="4710"/>
                  </a:cubicBezTo>
                  <a:cubicBezTo>
                    <a:pt x="12749" y="6280"/>
                    <a:pt x="13562" y="7785"/>
                    <a:pt x="14212" y="9481"/>
                  </a:cubicBezTo>
                  <a:cubicBezTo>
                    <a:pt x="11532" y="6027"/>
                    <a:pt x="8364" y="3202"/>
                    <a:pt x="4954" y="188"/>
                  </a:cubicBezTo>
                  <a:cubicBezTo>
                    <a:pt x="7145" y="3390"/>
                    <a:pt x="9501" y="6468"/>
                    <a:pt x="11938" y="9608"/>
                  </a:cubicBezTo>
                  <a:cubicBezTo>
                    <a:pt x="10555" y="8728"/>
                    <a:pt x="9258" y="7849"/>
                    <a:pt x="8121" y="6844"/>
                  </a:cubicBezTo>
                  <a:cubicBezTo>
                    <a:pt x="5441" y="4584"/>
                    <a:pt x="2680" y="2261"/>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54" name="Google Shape;11040;p60"/>
            <p:cNvSpPr/>
            <p:nvPr/>
          </p:nvSpPr>
          <p:spPr>
            <a:xfrm rot="12091106" flipH="1">
              <a:off x="656683" y="1932155"/>
              <a:ext cx="71977" cy="497851"/>
            </a:xfrm>
            <a:custGeom>
              <a:avLst/>
              <a:gdLst/>
              <a:ahLst/>
              <a:cxnLst>
                <a:cxn ang="0">
                  <a:pos x="wd2" y="hd2"/>
                </a:cxn>
                <a:cxn ang="5400000">
                  <a:pos x="wd2" y="hd2"/>
                </a:cxn>
                <a:cxn ang="10800000">
                  <a:pos x="wd2" y="hd2"/>
                </a:cxn>
                <a:cxn ang="16200000">
                  <a:pos x="wd2" y="hd2"/>
                </a:cxn>
              </a:cxnLst>
              <a:rect l="0" t="0" r="r" b="b"/>
              <a:pathLst>
                <a:path w="21429" h="21600" extrusionOk="0">
                  <a:moveTo>
                    <a:pt x="6037" y="0"/>
                  </a:moveTo>
                  <a:cubicBezTo>
                    <a:pt x="2561" y="1845"/>
                    <a:pt x="1072" y="3654"/>
                    <a:pt x="328" y="5499"/>
                  </a:cubicBezTo>
                  <a:cubicBezTo>
                    <a:pt x="-171" y="7308"/>
                    <a:pt x="-171" y="9118"/>
                    <a:pt x="826" y="10963"/>
                  </a:cubicBezTo>
                  <a:cubicBezTo>
                    <a:pt x="1072" y="11398"/>
                    <a:pt x="1072" y="11795"/>
                    <a:pt x="1318" y="12193"/>
                  </a:cubicBezTo>
                  <a:cubicBezTo>
                    <a:pt x="2315" y="13604"/>
                    <a:pt x="3558" y="14943"/>
                    <a:pt x="4049" y="16282"/>
                  </a:cubicBezTo>
                  <a:cubicBezTo>
                    <a:pt x="5047" y="17946"/>
                    <a:pt x="4548" y="19719"/>
                    <a:pt x="3804" y="21600"/>
                  </a:cubicBezTo>
                  <a:cubicBezTo>
                    <a:pt x="12244" y="20117"/>
                    <a:pt x="17707" y="18344"/>
                    <a:pt x="19940" y="16353"/>
                  </a:cubicBezTo>
                  <a:cubicBezTo>
                    <a:pt x="20938" y="15413"/>
                    <a:pt x="21429" y="14473"/>
                    <a:pt x="21429" y="13495"/>
                  </a:cubicBezTo>
                  <a:cubicBezTo>
                    <a:pt x="21429" y="12555"/>
                    <a:pt x="21183" y="11650"/>
                    <a:pt x="20938" y="10782"/>
                  </a:cubicBezTo>
                  <a:cubicBezTo>
                    <a:pt x="19940" y="8973"/>
                    <a:pt x="18697" y="7164"/>
                    <a:pt x="16219" y="5355"/>
                  </a:cubicBezTo>
                  <a:cubicBezTo>
                    <a:pt x="13986" y="3510"/>
                    <a:pt x="11001" y="1737"/>
                    <a:pt x="603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5" name="Google Shape;11041;p60"/>
            <p:cNvSpPr/>
            <p:nvPr/>
          </p:nvSpPr>
          <p:spPr>
            <a:xfrm rot="12091106" flipH="1">
              <a:off x="684049" y="1938181"/>
              <a:ext cx="67551" cy="370276"/>
            </a:xfrm>
            <a:custGeom>
              <a:avLst/>
              <a:gdLst/>
              <a:ahLst/>
              <a:cxnLst>
                <a:cxn ang="0">
                  <a:pos x="wd2" y="hd2"/>
                </a:cxn>
                <a:cxn ang="5400000">
                  <a:pos x="wd2" y="hd2"/>
                </a:cxn>
                <a:cxn ang="10800000">
                  <a:pos x="wd2" y="hd2"/>
                </a:cxn>
                <a:cxn ang="16200000">
                  <a:pos x="wd2" y="hd2"/>
                </a:cxn>
              </a:cxnLst>
              <a:rect l="0" t="0" r="r" b="b"/>
              <a:pathLst>
                <a:path w="21600" h="21600" extrusionOk="0">
                  <a:moveTo>
                    <a:pt x="10672" y="0"/>
                  </a:moveTo>
                  <a:cubicBezTo>
                    <a:pt x="8801" y="3844"/>
                    <a:pt x="7466" y="7638"/>
                    <a:pt x="5604" y="11432"/>
                  </a:cubicBezTo>
                  <a:cubicBezTo>
                    <a:pt x="6139" y="9049"/>
                    <a:pt x="5604" y="6762"/>
                    <a:pt x="4804" y="4428"/>
                  </a:cubicBezTo>
                  <a:cubicBezTo>
                    <a:pt x="3469" y="5984"/>
                    <a:pt x="1607" y="7444"/>
                    <a:pt x="0" y="8952"/>
                  </a:cubicBezTo>
                  <a:cubicBezTo>
                    <a:pt x="1071" y="10849"/>
                    <a:pt x="2406" y="12648"/>
                    <a:pt x="2934" y="14400"/>
                  </a:cubicBezTo>
                  <a:cubicBezTo>
                    <a:pt x="4005" y="16687"/>
                    <a:pt x="3469" y="19022"/>
                    <a:pt x="2670" y="21600"/>
                  </a:cubicBezTo>
                  <a:cubicBezTo>
                    <a:pt x="11735" y="19605"/>
                    <a:pt x="17603" y="17222"/>
                    <a:pt x="20001" y="14546"/>
                  </a:cubicBezTo>
                  <a:cubicBezTo>
                    <a:pt x="21072" y="13232"/>
                    <a:pt x="21600" y="11967"/>
                    <a:pt x="21600" y="10703"/>
                  </a:cubicBezTo>
                  <a:cubicBezTo>
                    <a:pt x="19737" y="11676"/>
                    <a:pt x="17603" y="12698"/>
                    <a:pt x="14669" y="13621"/>
                  </a:cubicBezTo>
                  <a:cubicBezTo>
                    <a:pt x="16268" y="12113"/>
                    <a:pt x="17067" y="10508"/>
                    <a:pt x="16804" y="9000"/>
                  </a:cubicBezTo>
                  <a:cubicBezTo>
                    <a:pt x="15469" y="10168"/>
                    <a:pt x="13606" y="11238"/>
                    <a:pt x="12271" y="12405"/>
                  </a:cubicBezTo>
                  <a:cubicBezTo>
                    <a:pt x="12007" y="12648"/>
                    <a:pt x="11735" y="12844"/>
                    <a:pt x="10936" y="13038"/>
                  </a:cubicBezTo>
                  <a:cubicBezTo>
                    <a:pt x="14669" y="8708"/>
                    <a:pt x="14669" y="4330"/>
                    <a:pt x="1067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6" name="Google Shape;11042;p60"/>
            <p:cNvSpPr/>
            <p:nvPr/>
          </p:nvSpPr>
          <p:spPr>
            <a:xfrm rot="12091106" flipH="1">
              <a:off x="444205" y="1360228"/>
              <a:ext cx="189860" cy="606276"/>
            </a:xfrm>
            <a:custGeom>
              <a:avLst/>
              <a:gdLst/>
              <a:ahLst/>
              <a:cxnLst>
                <a:cxn ang="0">
                  <a:pos x="wd2" y="hd2"/>
                </a:cxn>
                <a:cxn ang="5400000">
                  <a:pos x="wd2" y="hd2"/>
                </a:cxn>
                <a:cxn ang="10800000">
                  <a:pos x="wd2" y="hd2"/>
                </a:cxn>
                <a:cxn ang="16200000">
                  <a:pos x="wd2" y="hd2"/>
                </a:cxn>
              </a:cxnLst>
              <a:rect l="0" t="0" r="r" b="b"/>
              <a:pathLst>
                <a:path w="21106" h="21600" extrusionOk="0">
                  <a:moveTo>
                    <a:pt x="0" y="0"/>
                  </a:moveTo>
                  <a:cubicBezTo>
                    <a:pt x="92" y="1991"/>
                    <a:pt x="1020" y="3833"/>
                    <a:pt x="2318" y="5705"/>
                  </a:cubicBezTo>
                  <a:cubicBezTo>
                    <a:pt x="3616" y="7547"/>
                    <a:pt x="5378" y="9389"/>
                    <a:pt x="7323" y="11142"/>
                  </a:cubicBezTo>
                  <a:cubicBezTo>
                    <a:pt x="7787" y="11528"/>
                    <a:pt x="8251" y="11914"/>
                    <a:pt x="8713" y="12270"/>
                  </a:cubicBezTo>
                  <a:cubicBezTo>
                    <a:pt x="10289" y="13667"/>
                    <a:pt x="12145" y="14945"/>
                    <a:pt x="13535" y="16251"/>
                  </a:cubicBezTo>
                  <a:cubicBezTo>
                    <a:pt x="15575" y="17886"/>
                    <a:pt x="16686" y="19668"/>
                    <a:pt x="18170" y="21600"/>
                  </a:cubicBezTo>
                  <a:cubicBezTo>
                    <a:pt x="20672" y="19787"/>
                    <a:pt x="21600" y="17737"/>
                    <a:pt x="20858" y="15688"/>
                  </a:cubicBezTo>
                  <a:cubicBezTo>
                    <a:pt x="20488" y="14707"/>
                    <a:pt x="19838" y="13726"/>
                    <a:pt x="19004" y="12776"/>
                  </a:cubicBezTo>
                  <a:cubicBezTo>
                    <a:pt x="18170" y="11825"/>
                    <a:pt x="17242" y="10933"/>
                    <a:pt x="16317" y="10042"/>
                  </a:cubicBezTo>
                  <a:cubicBezTo>
                    <a:pt x="14369" y="8259"/>
                    <a:pt x="12051" y="6537"/>
                    <a:pt x="9549" y="4813"/>
                  </a:cubicBezTo>
                  <a:cubicBezTo>
                    <a:pt x="6859" y="3209"/>
                    <a:pt x="3799" y="154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7" name="Google Shape;11043;p60"/>
            <p:cNvSpPr/>
            <p:nvPr/>
          </p:nvSpPr>
          <p:spPr>
            <a:xfrm rot="12091106" flipH="1">
              <a:off x="532441" y="1376170"/>
              <a:ext cx="126485" cy="460326"/>
            </a:xfrm>
            <a:custGeom>
              <a:avLst/>
              <a:gdLst/>
              <a:ahLst/>
              <a:cxnLst>
                <a:cxn ang="0">
                  <a:pos x="wd2" y="hd2"/>
                </a:cxn>
                <a:cxn ang="5400000">
                  <a:pos x="wd2" y="hd2"/>
                </a:cxn>
                <a:cxn ang="10800000">
                  <a:pos x="wd2" y="hd2"/>
                </a:cxn>
                <a:cxn ang="16200000">
                  <a:pos x="wd2" y="hd2"/>
                </a:cxn>
              </a:cxnLst>
              <a:rect l="0" t="0" r="r" b="b"/>
              <a:pathLst>
                <a:path w="20867" h="21600" extrusionOk="0">
                  <a:moveTo>
                    <a:pt x="0" y="0"/>
                  </a:moveTo>
                  <a:cubicBezTo>
                    <a:pt x="3027" y="3952"/>
                    <a:pt x="5915" y="7708"/>
                    <a:pt x="8529" y="11543"/>
                  </a:cubicBezTo>
                  <a:cubicBezTo>
                    <a:pt x="6467" y="9235"/>
                    <a:pt x="3852" y="6965"/>
                    <a:pt x="961" y="4735"/>
                  </a:cubicBezTo>
                  <a:cubicBezTo>
                    <a:pt x="1650" y="6299"/>
                    <a:pt x="1926" y="7826"/>
                    <a:pt x="2475" y="9313"/>
                  </a:cubicBezTo>
                  <a:cubicBezTo>
                    <a:pt x="4813" y="11153"/>
                    <a:pt x="7568" y="12873"/>
                    <a:pt x="9631" y="14557"/>
                  </a:cubicBezTo>
                  <a:cubicBezTo>
                    <a:pt x="12658" y="16708"/>
                    <a:pt x="14308" y="19057"/>
                    <a:pt x="16510" y="21600"/>
                  </a:cubicBezTo>
                  <a:cubicBezTo>
                    <a:pt x="20222" y="19213"/>
                    <a:pt x="21600" y="16514"/>
                    <a:pt x="20499" y="13852"/>
                  </a:cubicBezTo>
                  <a:cubicBezTo>
                    <a:pt x="19950" y="12522"/>
                    <a:pt x="18985" y="11230"/>
                    <a:pt x="17748" y="9978"/>
                  </a:cubicBezTo>
                  <a:cubicBezTo>
                    <a:pt x="17471" y="11035"/>
                    <a:pt x="17199" y="12131"/>
                    <a:pt x="16234" y="13148"/>
                  </a:cubicBezTo>
                  <a:cubicBezTo>
                    <a:pt x="15685" y="11583"/>
                    <a:pt x="14444" y="10017"/>
                    <a:pt x="12794" y="8491"/>
                  </a:cubicBezTo>
                  <a:lnTo>
                    <a:pt x="13347" y="12014"/>
                  </a:lnTo>
                  <a:cubicBezTo>
                    <a:pt x="13347" y="12287"/>
                    <a:pt x="13347" y="12522"/>
                    <a:pt x="13071" y="12717"/>
                  </a:cubicBezTo>
                  <a:cubicBezTo>
                    <a:pt x="11281" y="8296"/>
                    <a:pt x="6739" y="3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58" name="Google Shape;11044;p60"/>
            <p:cNvSpPr/>
            <p:nvPr/>
          </p:nvSpPr>
          <p:spPr>
            <a:xfrm rot="12091106" flipH="1">
              <a:off x="718363" y="2188236"/>
              <a:ext cx="56076" cy="379451"/>
            </a:xfrm>
            <a:custGeom>
              <a:avLst/>
              <a:gdLst/>
              <a:ahLst/>
              <a:cxnLst>
                <a:cxn ang="0">
                  <a:pos x="wd2" y="hd2"/>
                </a:cxn>
                <a:cxn ang="5400000">
                  <a:pos x="wd2" y="hd2"/>
                </a:cxn>
                <a:cxn ang="10800000">
                  <a:pos x="wd2" y="hd2"/>
                </a:cxn>
                <a:cxn ang="16200000">
                  <a:pos x="wd2" y="hd2"/>
                </a:cxn>
              </a:cxnLst>
              <a:rect l="0" t="0" r="r" b="b"/>
              <a:pathLst>
                <a:path w="21362" h="21600" extrusionOk="0">
                  <a:moveTo>
                    <a:pt x="6114" y="0"/>
                  </a:moveTo>
                  <a:cubicBezTo>
                    <a:pt x="2943" y="1805"/>
                    <a:pt x="1352" y="3656"/>
                    <a:pt x="714" y="5507"/>
                  </a:cubicBezTo>
                  <a:cubicBezTo>
                    <a:pt x="-238" y="7359"/>
                    <a:pt x="-238" y="9162"/>
                    <a:pt x="714" y="10967"/>
                  </a:cubicBezTo>
                  <a:cubicBezTo>
                    <a:pt x="714" y="11393"/>
                    <a:pt x="1029" y="11773"/>
                    <a:pt x="1352" y="12153"/>
                  </a:cubicBezTo>
                  <a:cubicBezTo>
                    <a:pt x="2305" y="13578"/>
                    <a:pt x="3257" y="14954"/>
                    <a:pt x="4210" y="16236"/>
                  </a:cubicBezTo>
                  <a:cubicBezTo>
                    <a:pt x="5476" y="17897"/>
                    <a:pt x="4210" y="19702"/>
                    <a:pt x="3895" y="21600"/>
                  </a:cubicBezTo>
                  <a:cubicBezTo>
                    <a:pt x="11838" y="20080"/>
                    <a:pt x="17238" y="18324"/>
                    <a:pt x="19457" y="16379"/>
                  </a:cubicBezTo>
                  <a:cubicBezTo>
                    <a:pt x="20733" y="15381"/>
                    <a:pt x="21362" y="14479"/>
                    <a:pt x="21362" y="13483"/>
                  </a:cubicBezTo>
                  <a:cubicBezTo>
                    <a:pt x="21362" y="12533"/>
                    <a:pt x="20733" y="11678"/>
                    <a:pt x="20733" y="10776"/>
                  </a:cubicBezTo>
                  <a:cubicBezTo>
                    <a:pt x="20095" y="8926"/>
                    <a:pt x="18505" y="7168"/>
                    <a:pt x="16600" y="5365"/>
                  </a:cubicBezTo>
                  <a:cubicBezTo>
                    <a:pt x="14057" y="3609"/>
                    <a:pt x="11200" y="1758"/>
                    <a:pt x="611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59" name="Google Shape;11045;p60"/>
            <p:cNvSpPr/>
            <p:nvPr/>
          </p:nvSpPr>
          <p:spPr>
            <a:xfrm rot="12091106" flipH="1">
              <a:off x="740909" y="2191857"/>
              <a:ext cx="52551" cy="281026"/>
            </a:xfrm>
            <a:custGeom>
              <a:avLst/>
              <a:gdLst/>
              <a:ahLst/>
              <a:cxnLst>
                <a:cxn ang="0">
                  <a:pos x="wd2" y="hd2"/>
                </a:cxn>
                <a:cxn ang="5400000">
                  <a:pos x="wd2" y="hd2"/>
                </a:cxn>
                <a:cxn ang="10800000">
                  <a:pos x="wd2" y="hd2"/>
                </a:cxn>
                <a:cxn ang="16200000">
                  <a:pos x="wd2" y="hd2"/>
                </a:cxn>
              </a:cxnLst>
              <a:rect l="0" t="0" r="r" b="b"/>
              <a:pathLst>
                <a:path w="21600" h="21600" extrusionOk="0">
                  <a:moveTo>
                    <a:pt x="10286" y="0"/>
                  </a:moveTo>
                  <a:cubicBezTo>
                    <a:pt x="8570" y="3718"/>
                    <a:pt x="6854" y="7563"/>
                    <a:pt x="5826" y="11408"/>
                  </a:cubicBezTo>
                  <a:cubicBezTo>
                    <a:pt x="6176" y="8974"/>
                    <a:pt x="5826" y="6666"/>
                    <a:pt x="4799" y="4358"/>
                  </a:cubicBezTo>
                  <a:cubicBezTo>
                    <a:pt x="3432" y="5897"/>
                    <a:pt x="1716" y="7371"/>
                    <a:pt x="0" y="8845"/>
                  </a:cubicBezTo>
                  <a:cubicBezTo>
                    <a:pt x="1028" y="10768"/>
                    <a:pt x="2405" y="12626"/>
                    <a:pt x="3083" y="14358"/>
                  </a:cubicBezTo>
                  <a:cubicBezTo>
                    <a:pt x="4460" y="16600"/>
                    <a:pt x="3083" y="19037"/>
                    <a:pt x="2744" y="21600"/>
                  </a:cubicBezTo>
                  <a:cubicBezTo>
                    <a:pt x="11314" y="19550"/>
                    <a:pt x="17140" y="17179"/>
                    <a:pt x="19884" y="14550"/>
                  </a:cubicBezTo>
                  <a:cubicBezTo>
                    <a:pt x="21251" y="13268"/>
                    <a:pt x="21600" y="11987"/>
                    <a:pt x="21600" y="10705"/>
                  </a:cubicBezTo>
                  <a:cubicBezTo>
                    <a:pt x="19545" y="11666"/>
                    <a:pt x="17829" y="12692"/>
                    <a:pt x="14746" y="13653"/>
                  </a:cubicBezTo>
                  <a:cubicBezTo>
                    <a:pt x="16113" y="12113"/>
                    <a:pt x="16801" y="10511"/>
                    <a:pt x="16452" y="8974"/>
                  </a:cubicBezTo>
                  <a:cubicBezTo>
                    <a:pt x="15085" y="10127"/>
                    <a:pt x="13369" y="11216"/>
                    <a:pt x="12002" y="12434"/>
                  </a:cubicBezTo>
                  <a:cubicBezTo>
                    <a:pt x="11653" y="12692"/>
                    <a:pt x="11653" y="12947"/>
                    <a:pt x="10975" y="13076"/>
                  </a:cubicBezTo>
                  <a:cubicBezTo>
                    <a:pt x="14397" y="8781"/>
                    <a:pt x="14397" y="4358"/>
                    <a:pt x="1028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0" name="Google Shape;11046;p60"/>
            <p:cNvSpPr/>
            <p:nvPr/>
          </p:nvSpPr>
          <p:spPr>
            <a:xfrm rot="12091106" flipH="1">
              <a:off x="366806" y="1602951"/>
              <a:ext cx="311051" cy="32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95" y="2065"/>
                    <a:pt x="3186" y="4019"/>
                    <a:pt x="4748" y="6027"/>
                  </a:cubicBezTo>
                  <a:cubicBezTo>
                    <a:pt x="6429" y="7981"/>
                    <a:pt x="8165" y="9879"/>
                    <a:pt x="10019" y="11609"/>
                  </a:cubicBezTo>
                  <a:cubicBezTo>
                    <a:pt x="11060" y="12615"/>
                    <a:pt x="12161" y="13506"/>
                    <a:pt x="13203" y="14345"/>
                  </a:cubicBezTo>
                  <a:cubicBezTo>
                    <a:pt x="14072" y="15126"/>
                    <a:pt x="15057" y="15795"/>
                    <a:pt x="15925" y="16522"/>
                  </a:cubicBezTo>
                  <a:cubicBezTo>
                    <a:pt x="17836" y="18028"/>
                    <a:pt x="19689" y="19647"/>
                    <a:pt x="21600" y="21600"/>
                  </a:cubicBezTo>
                  <a:cubicBezTo>
                    <a:pt x="21485" y="18866"/>
                    <a:pt x="20152" y="16297"/>
                    <a:pt x="18647" y="14121"/>
                  </a:cubicBezTo>
                  <a:cubicBezTo>
                    <a:pt x="18590" y="14008"/>
                    <a:pt x="18416" y="13841"/>
                    <a:pt x="18357" y="13731"/>
                  </a:cubicBezTo>
                  <a:cubicBezTo>
                    <a:pt x="16852" y="11721"/>
                    <a:pt x="15114" y="9934"/>
                    <a:pt x="13378" y="8371"/>
                  </a:cubicBezTo>
                  <a:cubicBezTo>
                    <a:pt x="11467" y="6586"/>
                    <a:pt x="9439" y="4911"/>
                    <a:pt x="7354" y="3460"/>
                  </a:cubicBezTo>
                  <a:cubicBezTo>
                    <a:pt x="5271" y="1953"/>
                    <a:pt x="2779" y="390"/>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1" name="Google Shape;11047;p60"/>
            <p:cNvSpPr/>
            <p:nvPr/>
          </p:nvSpPr>
          <p:spPr>
            <a:xfrm rot="12091106" flipH="1">
              <a:off x="432707" y="1616992"/>
              <a:ext cx="247676" cy="289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 y="9"/>
                    <a:pt x="24" y="17"/>
                    <a:pt x="35" y="26"/>
                  </a:cubicBezTo>
                  <a:cubicBezTo>
                    <a:pt x="24" y="17"/>
                    <a:pt x="11" y="9"/>
                    <a:pt x="0" y="0"/>
                  </a:cubicBezTo>
                  <a:close/>
                  <a:moveTo>
                    <a:pt x="17527" y="12762"/>
                  </a:moveTo>
                  <a:cubicBezTo>
                    <a:pt x="17538" y="12792"/>
                    <a:pt x="17556" y="12820"/>
                    <a:pt x="17573" y="12848"/>
                  </a:cubicBezTo>
                  <a:cubicBezTo>
                    <a:pt x="17558" y="12820"/>
                    <a:pt x="17543" y="12790"/>
                    <a:pt x="17527" y="12762"/>
                  </a:cubicBezTo>
                  <a:close/>
                  <a:moveTo>
                    <a:pt x="35" y="26"/>
                  </a:moveTo>
                  <a:cubicBezTo>
                    <a:pt x="1328" y="957"/>
                    <a:pt x="2337" y="2189"/>
                    <a:pt x="3491" y="3299"/>
                  </a:cubicBezTo>
                  <a:cubicBezTo>
                    <a:pt x="4945" y="4669"/>
                    <a:pt x="6399" y="6100"/>
                    <a:pt x="7781" y="7470"/>
                  </a:cubicBezTo>
                  <a:cubicBezTo>
                    <a:pt x="10254" y="9836"/>
                    <a:pt x="12582" y="12264"/>
                    <a:pt x="15055" y="14567"/>
                  </a:cubicBezTo>
                  <a:cubicBezTo>
                    <a:pt x="13601" y="13259"/>
                    <a:pt x="11854" y="12387"/>
                    <a:pt x="10036" y="11516"/>
                  </a:cubicBezTo>
                  <a:cubicBezTo>
                    <a:pt x="10182" y="11766"/>
                    <a:pt x="10400" y="11952"/>
                    <a:pt x="10618" y="12077"/>
                  </a:cubicBezTo>
                  <a:lnTo>
                    <a:pt x="13160" y="14313"/>
                  </a:lnTo>
                  <a:cubicBezTo>
                    <a:pt x="12944" y="14164"/>
                    <a:pt x="12654" y="14093"/>
                    <a:pt x="12364" y="13943"/>
                  </a:cubicBezTo>
                  <a:cubicBezTo>
                    <a:pt x="11854" y="13820"/>
                    <a:pt x="11490" y="13634"/>
                    <a:pt x="11054" y="13447"/>
                  </a:cubicBezTo>
                  <a:cubicBezTo>
                    <a:pt x="12144" y="14319"/>
                    <a:pt x="13308" y="15127"/>
                    <a:pt x="14401" y="15873"/>
                  </a:cubicBezTo>
                  <a:cubicBezTo>
                    <a:pt x="16873" y="17616"/>
                    <a:pt x="19128" y="19422"/>
                    <a:pt x="21600" y="21600"/>
                  </a:cubicBezTo>
                  <a:cubicBezTo>
                    <a:pt x="21454" y="18551"/>
                    <a:pt x="19782" y="15625"/>
                    <a:pt x="17891" y="13259"/>
                  </a:cubicBezTo>
                  <a:cubicBezTo>
                    <a:pt x="17830" y="13104"/>
                    <a:pt x="17667" y="12990"/>
                    <a:pt x="17573" y="12848"/>
                  </a:cubicBezTo>
                  <a:cubicBezTo>
                    <a:pt x="17915" y="13499"/>
                    <a:pt x="18190" y="14100"/>
                    <a:pt x="18399" y="14815"/>
                  </a:cubicBezTo>
                  <a:cubicBezTo>
                    <a:pt x="17455" y="13634"/>
                    <a:pt x="16217" y="12451"/>
                    <a:pt x="15127" y="11329"/>
                  </a:cubicBezTo>
                  <a:cubicBezTo>
                    <a:pt x="15491" y="11827"/>
                    <a:pt x="15781" y="12451"/>
                    <a:pt x="16145" y="13010"/>
                  </a:cubicBezTo>
                  <a:cubicBezTo>
                    <a:pt x="16509" y="13509"/>
                    <a:pt x="16799" y="14007"/>
                    <a:pt x="16945" y="14567"/>
                  </a:cubicBezTo>
                  <a:cubicBezTo>
                    <a:pt x="12009" y="9347"/>
                    <a:pt x="6275" y="4501"/>
                    <a:pt x="35" y="26"/>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2" name="Google Shape;11048;p60"/>
            <p:cNvSpPr/>
            <p:nvPr/>
          </p:nvSpPr>
          <p:spPr>
            <a:xfrm rot="12091106" flipH="1">
              <a:off x="460015" y="1043458"/>
              <a:ext cx="185801" cy="499501"/>
            </a:xfrm>
            <a:custGeom>
              <a:avLst/>
              <a:gdLst/>
              <a:ahLst/>
              <a:cxnLst>
                <a:cxn ang="0">
                  <a:pos x="wd2" y="hd2"/>
                </a:cxn>
                <a:cxn ang="5400000">
                  <a:pos x="wd2" y="hd2"/>
                </a:cxn>
                <a:cxn ang="10800000">
                  <a:pos x="wd2" y="hd2"/>
                </a:cxn>
                <a:cxn ang="16200000">
                  <a:pos x="wd2" y="hd2"/>
                </a:cxn>
              </a:cxnLst>
              <a:rect l="0" t="0" r="r" b="b"/>
              <a:pathLst>
                <a:path w="21109" h="21600" extrusionOk="0">
                  <a:moveTo>
                    <a:pt x="0" y="0"/>
                  </a:moveTo>
                  <a:cubicBezTo>
                    <a:pt x="1420" y="1983"/>
                    <a:pt x="2369" y="3786"/>
                    <a:pt x="3695" y="5697"/>
                  </a:cubicBezTo>
                  <a:cubicBezTo>
                    <a:pt x="5022" y="7573"/>
                    <a:pt x="6538" y="9375"/>
                    <a:pt x="8433" y="11178"/>
                  </a:cubicBezTo>
                  <a:cubicBezTo>
                    <a:pt x="9378" y="12188"/>
                    <a:pt x="10421" y="13126"/>
                    <a:pt x="11653" y="14027"/>
                  </a:cubicBezTo>
                  <a:lnTo>
                    <a:pt x="14497" y="16335"/>
                  </a:lnTo>
                  <a:cubicBezTo>
                    <a:pt x="16485" y="17995"/>
                    <a:pt x="18379" y="19653"/>
                    <a:pt x="20180" y="21600"/>
                  </a:cubicBezTo>
                  <a:cubicBezTo>
                    <a:pt x="21600" y="19653"/>
                    <a:pt x="21222" y="17453"/>
                    <a:pt x="20180" y="15470"/>
                  </a:cubicBezTo>
                  <a:cubicBezTo>
                    <a:pt x="19990" y="15325"/>
                    <a:pt x="19990" y="15217"/>
                    <a:pt x="19896" y="15109"/>
                  </a:cubicBezTo>
                  <a:cubicBezTo>
                    <a:pt x="18853" y="13270"/>
                    <a:pt x="17149" y="11503"/>
                    <a:pt x="15539" y="9844"/>
                  </a:cubicBezTo>
                  <a:cubicBezTo>
                    <a:pt x="13738" y="8041"/>
                    <a:pt x="11653" y="6310"/>
                    <a:pt x="9285" y="4615"/>
                  </a:cubicBezTo>
                  <a:cubicBezTo>
                    <a:pt x="6916" y="2957"/>
                    <a:pt x="4073" y="1154"/>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3" name="Google Shape;11049;p60"/>
            <p:cNvSpPr/>
            <p:nvPr/>
          </p:nvSpPr>
          <p:spPr>
            <a:xfrm rot="12091106" flipH="1">
              <a:off x="516308" y="1054505"/>
              <a:ext cx="137427" cy="432801"/>
            </a:xfrm>
            <a:custGeom>
              <a:avLst/>
              <a:gdLst/>
              <a:ahLst/>
              <a:cxnLst>
                <a:cxn ang="0">
                  <a:pos x="wd2" y="hd2"/>
                </a:cxn>
                <a:cxn ang="5400000">
                  <a:pos x="wd2" y="hd2"/>
                </a:cxn>
                <a:cxn ang="10800000">
                  <a:pos x="wd2" y="hd2"/>
                </a:cxn>
                <a:cxn ang="16200000">
                  <a:pos x="wd2" y="hd2"/>
                </a:cxn>
              </a:cxnLst>
              <a:rect l="0" t="0" r="r" b="b"/>
              <a:pathLst>
                <a:path w="20941" h="21600" extrusionOk="0">
                  <a:moveTo>
                    <a:pt x="0" y="0"/>
                  </a:moveTo>
                  <a:cubicBezTo>
                    <a:pt x="1398" y="1041"/>
                    <a:pt x="2411" y="2247"/>
                    <a:pt x="3303" y="3329"/>
                  </a:cubicBezTo>
                  <a:cubicBezTo>
                    <a:pt x="4575" y="4744"/>
                    <a:pt x="6099" y="6117"/>
                    <a:pt x="7242" y="7532"/>
                  </a:cubicBezTo>
                  <a:cubicBezTo>
                    <a:pt x="9528" y="9947"/>
                    <a:pt x="11691" y="12318"/>
                    <a:pt x="13977" y="14692"/>
                  </a:cubicBezTo>
                  <a:cubicBezTo>
                    <a:pt x="12579" y="13359"/>
                    <a:pt x="10419" y="12236"/>
                    <a:pt x="8133" y="11153"/>
                  </a:cubicBezTo>
                  <a:cubicBezTo>
                    <a:pt x="8133" y="11320"/>
                    <a:pt x="8385" y="11486"/>
                    <a:pt x="8514" y="11695"/>
                  </a:cubicBezTo>
                  <a:cubicBezTo>
                    <a:pt x="9402" y="12527"/>
                    <a:pt x="10293" y="13359"/>
                    <a:pt x="11307" y="14150"/>
                  </a:cubicBezTo>
                  <a:cubicBezTo>
                    <a:pt x="10926" y="13901"/>
                    <a:pt x="10419" y="13735"/>
                    <a:pt x="10038" y="13526"/>
                  </a:cubicBezTo>
                  <a:cubicBezTo>
                    <a:pt x="9528" y="13318"/>
                    <a:pt x="8895" y="13068"/>
                    <a:pt x="8259" y="12860"/>
                  </a:cubicBezTo>
                  <a:lnTo>
                    <a:pt x="12072" y="15524"/>
                  </a:lnTo>
                  <a:cubicBezTo>
                    <a:pt x="14739" y="17438"/>
                    <a:pt x="17280" y="19353"/>
                    <a:pt x="19695" y="21600"/>
                  </a:cubicBezTo>
                  <a:cubicBezTo>
                    <a:pt x="21600" y="19353"/>
                    <a:pt x="21093" y="16814"/>
                    <a:pt x="19695" y="14524"/>
                  </a:cubicBezTo>
                  <a:cubicBezTo>
                    <a:pt x="19570" y="14358"/>
                    <a:pt x="19570" y="14192"/>
                    <a:pt x="19440" y="14109"/>
                  </a:cubicBezTo>
                  <a:lnTo>
                    <a:pt x="19440" y="15814"/>
                  </a:lnTo>
                  <a:cubicBezTo>
                    <a:pt x="18552" y="14692"/>
                    <a:pt x="17661" y="13526"/>
                    <a:pt x="16518" y="12361"/>
                  </a:cubicBezTo>
                  <a:lnTo>
                    <a:pt x="17029" y="13942"/>
                  </a:lnTo>
                  <a:cubicBezTo>
                    <a:pt x="17154" y="14400"/>
                    <a:pt x="17280" y="14816"/>
                    <a:pt x="17154" y="15315"/>
                  </a:cubicBezTo>
                  <a:cubicBezTo>
                    <a:pt x="12834" y="10030"/>
                    <a:pt x="6987" y="4952"/>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4" name="Google Shape;11050;p60"/>
            <p:cNvSpPr/>
            <p:nvPr/>
          </p:nvSpPr>
          <p:spPr>
            <a:xfrm rot="12091106" flipH="1">
              <a:off x="486745" y="1480696"/>
              <a:ext cx="161622" cy="507876"/>
            </a:xfrm>
            <a:custGeom>
              <a:avLst/>
              <a:gdLst/>
              <a:ahLst/>
              <a:cxnLst>
                <a:cxn ang="0">
                  <a:pos x="wd2" y="hd2"/>
                </a:cxn>
                <a:cxn ang="5400000">
                  <a:pos x="wd2" y="hd2"/>
                </a:cxn>
                <a:cxn ang="10800000">
                  <a:pos x="wd2" y="hd2"/>
                </a:cxn>
                <a:cxn ang="16200000">
                  <a:pos x="wd2" y="hd2"/>
                </a:cxn>
              </a:cxnLst>
              <a:rect l="0" t="0" r="r" b="b"/>
              <a:pathLst>
                <a:path w="21142" h="21600" extrusionOk="0">
                  <a:moveTo>
                    <a:pt x="0" y="0"/>
                  </a:moveTo>
                  <a:cubicBezTo>
                    <a:pt x="1311" y="1951"/>
                    <a:pt x="2073" y="3760"/>
                    <a:pt x="3274" y="5639"/>
                  </a:cubicBezTo>
                  <a:cubicBezTo>
                    <a:pt x="4474" y="7483"/>
                    <a:pt x="6001" y="9363"/>
                    <a:pt x="7747" y="11137"/>
                  </a:cubicBezTo>
                  <a:cubicBezTo>
                    <a:pt x="8728" y="12095"/>
                    <a:pt x="9821" y="13088"/>
                    <a:pt x="10910" y="14009"/>
                  </a:cubicBezTo>
                  <a:cubicBezTo>
                    <a:pt x="11891" y="14825"/>
                    <a:pt x="12875" y="15570"/>
                    <a:pt x="13745" y="16315"/>
                  </a:cubicBezTo>
                  <a:cubicBezTo>
                    <a:pt x="15818" y="18018"/>
                    <a:pt x="17784" y="19649"/>
                    <a:pt x="19527" y="21600"/>
                  </a:cubicBezTo>
                  <a:cubicBezTo>
                    <a:pt x="21600" y="19720"/>
                    <a:pt x="21381" y="17556"/>
                    <a:pt x="20511" y="15570"/>
                  </a:cubicBezTo>
                  <a:cubicBezTo>
                    <a:pt x="20511" y="15428"/>
                    <a:pt x="20292" y="15286"/>
                    <a:pt x="20292" y="15215"/>
                  </a:cubicBezTo>
                  <a:cubicBezTo>
                    <a:pt x="19419" y="13335"/>
                    <a:pt x="17892" y="11598"/>
                    <a:pt x="16256" y="9966"/>
                  </a:cubicBezTo>
                  <a:cubicBezTo>
                    <a:pt x="14510" y="8193"/>
                    <a:pt x="12437" y="6420"/>
                    <a:pt x="9928" y="4753"/>
                  </a:cubicBezTo>
                  <a:cubicBezTo>
                    <a:pt x="7528" y="3014"/>
                    <a:pt x="4474" y="1206"/>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5" name="Google Shape;11051;p60"/>
            <p:cNvSpPr/>
            <p:nvPr/>
          </p:nvSpPr>
          <p:spPr>
            <a:xfrm rot="12091106" flipH="1">
              <a:off x="540101" y="1491377"/>
              <a:ext cx="121929" cy="440326"/>
            </a:xfrm>
            <a:custGeom>
              <a:avLst/>
              <a:gdLst/>
              <a:ahLst/>
              <a:cxnLst>
                <a:cxn ang="0">
                  <a:pos x="wd2" y="hd2"/>
                </a:cxn>
                <a:cxn ang="5400000">
                  <a:pos x="wd2" y="hd2"/>
                </a:cxn>
                <a:cxn ang="10800000">
                  <a:pos x="wd2" y="hd2"/>
                </a:cxn>
                <a:cxn ang="16200000">
                  <a:pos x="wd2" y="hd2"/>
                </a:cxn>
              </a:cxnLst>
              <a:rect l="0" t="0" r="r" b="b"/>
              <a:pathLst>
                <a:path w="21056" h="21600" extrusionOk="0">
                  <a:moveTo>
                    <a:pt x="0" y="0"/>
                  </a:moveTo>
                  <a:cubicBezTo>
                    <a:pt x="1438" y="1105"/>
                    <a:pt x="2159" y="2209"/>
                    <a:pt x="3311" y="3396"/>
                  </a:cubicBezTo>
                  <a:cubicBezTo>
                    <a:pt x="4607" y="4787"/>
                    <a:pt x="5759" y="6218"/>
                    <a:pt x="7055" y="7568"/>
                  </a:cubicBezTo>
                  <a:cubicBezTo>
                    <a:pt x="9213" y="9941"/>
                    <a:pt x="11230" y="12354"/>
                    <a:pt x="13393" y="14686"/>
                  </a:cubicBezTo>
                  <a:cubicBezTo>
                    <a:pt x="12097" y="13377"/>
                    <a:pt x="9792" y="12232"/>
                    <a:pt x="7486" y="11127"/>
                  </a:cubicBezTo>
                  <a:cubicBezTo>
                    <a:pt x="7486" y="11332"/>
                    <a:pt x="7633" y="11454"/>
                    <a:pt x="7918" y="11659"/>
                  </a:cubicBezTo>
                  <a:lnTo>
                    <a:pt x="10655" y="14113"/>
                  </a:lnTo>
                  <a:cubicBezTo>
                    <a:pt x="10366" y="13868"/>
                    <a:pt x="9934" y="13705"/>
                    <a:pt x="9360" y="13500"/>
                  </a:cubicBezTo>
                  <a:cubicBezTo>
                    <a:pt x="8928" y="13255"/>
                    <a:pt x="8065" y="13050"/>
                    <a:pt x="7633" y="12845"/>
                  </a:cubicBezTo>
                  <a:cubicBezTo>
                    <a:pt x="8928" y="13786"/>
                    <a:pt x="10081" y="14645"/>
                    <a:pt x="11376" y="15504"/>
                  </a:cubicBezTo>
                  <a:cubicBezTo>
                    <a:pt x="14114" y="17468"/>
                    <a:pt x="16562" y="19350"/>
                    <a:pt x="18863" y="21600"/>
                  </a:cubicBezTo>
                  <a:cubicBezTo>
                    <a:pt x="21600" y="19432"/>
                    <a:pt x="21458" y="16936"/>
                    <a:pt x="20162" y="14645"/>
                  </a:cubicBezTo>
                  <a:cubicBezTo>
                    <a:pt x="20162" y="14481"/>
                    <a:pt x="20016" y="14318"/>
                    <a:pt x="20016" y="14236"/>
                  </a:cubicBezTo>
                  <a:cubicBezTo>
                    <a:pt x="20016" y="14808"/>
                    <a:pt x="19873" y="15341"/>
                    <a:pt x="19731" y="15913"/>
                  </a:cubicBezTo>
                  <a:cubicBezTo>
                    <a:pt x="18863" y="14808"/>
                    <a:pt x="17999" y="13663"/>
                    <a:pt x="17136" y="12518"/>
                  </a:cubicBezTo>
                  <a:cubicBezTo>
                    <a:pt x="17278" y="13050"/>
                    <a:pt x="17278" y="13540"/>
                    <a:pt x="17278" y="14073"/>
                  </a:cubicBezTo>
                  <a:cubicBezTo>
                    <a:pt x="17278" y="14523"/>
                    <a:pt x="17425" y="14973"/>
                    <a:pt x="17278" y="15423"/>
                  </a:cubicBezTo>
                  <a:cubicBezTo>
                    <a:pt x="12672" y="10104"/>
                    <a:pt x="7055" y="4991"/>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6" name="Google Shape;11052;p60"/>
            <p:cNvSpPr/>
            <p:nvPr/>
          </p:nvSpPr>
          <p:spPr>
            <a:xfrm rot="12091106" flipH="1">
              <a:off x="580935" y="1853849"/>
              <a:ext cx="115860" cy="361926"/>
            </a:xfrm>
            <a:custGeom>
              <a:avLst/>
              <a:gdLst/>
              <a:ahLst/>
              <a:cxnLst>
                <a:cxn ang="0">
                  <a:pos x="wd2" y="hd2"/>
                </a:cxn>
                <a:cxn ang="5400000">
                  <a:pos x="wd2" y="hd2"/>
                </a:cxn>
                <a:cxn ang="10800000">
                  <a:pos x="wd2" y="hd2"/>
                </a:cxn>
                <a:cxn ang="16200000">
                  <a:pos x="wd2" y="hd2"/>
                </a:cxn>
              </a:cxnLst>
              <a:rect l="0" t="0" r="r" b="b"/>
              <a:pathLst>
                <a:path w="21285" h="21600" extrusionOk="0">
                  <a:moveTo>
                    <a:pt x="0" y="0"/>
                  </a:moveTo>
                  <a:cubicBezTo>
                    <a:pt x="1378" y="1990"/>
                    <a:pt x="2145" y="3733"/>
                    <a:pt x="3215" y="5674"/>
                  </a:cubicBezTo>
                  <a:cubicBezTo>
                    <a:pt x="4441" y="7515"/>
                    <a:pt x="5975" y="9406"/>
                    <a:pt x="7812" y="11148"/>
                  </a:cubicBezTo>
                  <a:cubicBezTo>
                    <a:pt x="8731" y="12144"/>
                    <a:pt x="9957" y="13040"/>
                    <a:pt x="11027" y="13985"/>
                  </a:cubicBezTo>
                  <a:cubicBezTo>
                    <a:pt x="12102" y="14781"/>
                    <a:pt x="13021" y="15527"/>
                    <a:pt x="13939" y="16275"/>
                  </a:cubicBezTo>
                  <a:cubicBezTo>
                    <a:pt x="16084" y="17967"/>
                    <a:pt x="17926" y="19659"/>
                    <a:pt x="19763" y="21600"/>
                  </a:cubicBezTo>
                  <a:cubicBezTo>
                    <a:pt x="21600" y="19708"/>
                    <a:pt x="21600" y="17519"/>
                    <a:pt x="20681" y="15527"/>
                  </a:cubicBezTo>
                  <a:cubicBezTo>
                    <a:pt x="20681" y="15429"/>
                    <a:pt x="20530" y="15280"/>
                    <a:pt x="20530" y="15180"/>
                  </a:cubicBezTo>
                  <a:cubicBezTo>
                    <a:pt x="19455" y="13288"/>
                    <a:pt x="17926" y="11547"/>
                    <a:pt x="16240" y="9953"/>
                  </a:cubicBezTo>
                  <a:cubicBezTo>
                    <a:pt x="14555" y="8163"/>
                    <a:pt x="12410" y="6420"/>
                    <a:pt x="9957" y="4728"/>
                  </a:cubicBezTo>
                  <a:cubicBezTo>
                    <a:pt x="7505" y="2986"/>
                    <a:pt x="4593" y="1195"/>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7" name="Google Shape;11053;p60"/>
            <p:cNvSpPr/>
            <p:nvPr/>
          </p:nvSpPr>
          <p:spPr>
            <a:xfrm rot="12091106" flipH="1">
              <a:off x="618449" y="1861960"/>
              <a:ext cx="86661" cy="313576"/>
            </a:xfrm>
            <a:custGeom>
              <a:avLst/>
              <a:gdLst/>
              <a:ahLst/>
              <a:cxnLst>
                <a:cxn ang="0">
                  <a:pos x="wd2" y="hd2"/>
                </a:cxn>
                <a:cxn ang="5400000">
                  <a:pos x="wd2" y="hd2"/>
                </a:cxn>
                <a:cxn ang="10800000">
                  <a:pos x="wd2" y="hd2"/>
                </a:cxn>
                <a:cxn ang="16200000">
                  <a:pos x="wd2" y="hd2"/>
                </a:cxn>
              </a:cxnLst>
              <a:rect l="0" t="0" r="r" b="b"/>
              <a:pathLst>
                <a:path w="21181" h="21600" extrusionOk="0">
                  <a:moveTo>
                    <a:pt x="0" y="0"/>
                  </a:moveTo>
                  <a:cubicBezTo>
                    <a:pt x="1424" y="1092"/>
                    <a:pt x="2242" y="2240"/>
                    <a:pt x="3257" y="3389"/>
                  </a:cubicBezTo>
                  <a:cubicBezTo>
                    <a:pt x="4687" y="4825"/>
                    <a:pt x="5909" y="6205"/>
                    <a:pt x="7131" y="7641"/>
                  </a:cubicBezTo>
                  <a:cubicBezTo>
                    <a:pt x="9172" y="9995"/>
                    <a:pt x="11206" y="12351"/>
                    <a:pt x="13449" y="14707"/>
                  </a:cubicBezTo>
                  <a:cubicBezTo>
                    <a:pt x="12227" y="13443"/>
                    <a:pt x="9984" y="12294"/>
                    <a:pt x="7332" y="11145"/>
                  </a:cubicBezTo>
                  <a:cubicBezTo>
                    <a:pt x="7332" y="11374"/>
                    <a:pt x="7540" y="11490"/>
                    <a:pt x="7950" y="11719"/>
                  </a:cubicBezTo>
                  <a:cubicBezTo>
                    <a:pt x="8561" y="12581"/>
                    <a:pt x="9783" y="13386"/>
                    <a:pt x="10595" y="14131"/>
                  </a:cubicBezTo>
                  <a:cubicBezTo>
                    <a:pt x="10394" y="13959"/>
                    <a:pt x="9984" y="13730"/>
                    <a:pt x="9373" y="13499"/>
                  </a:cubicBezTo>
                  <a:cubicBezTo>
                    <a:pt x="8964" y="13270"/>
                    <a:pt x="8151" y="13098"/>
                    <a:pt x="7540" y="12867"/>
                  </a:cubicBezTo>
                  <a:cubicBezTo>
                    <a:pt x="8964" y="13787"/>
                    <a:pt x="10186" y="14648"/>
                    <a:pt x="11414" y="15511"/>
                  </a:cubicBezTo>
                  <a:cubicBezTo>
                    <a:pt x="14268" y="17464"/>
                    <a:pt x="16712" y="19416"/>
                    <a:pt x="19156" y="21600"/>
                  </a:cubicBezTo>
                  <a:cubicBezTo>
                    <a:pt x="21600" y="19473"/>
                    <a:pt x="21600" y="16947"/>
                    <a:pt x="20378" y="14648"/>
                  </a:cubicBezTo>
                  <a:cubicBezTo>
                    <a:pt x="20378" y="14534"/>
                    <a:pt x="20176" y="14362"/>
                    <a:pt x="20176" y="14247"/>
                  </a:cubicBezTo>
                  <a:cubicBezTo>
                    <a:pt x="20176" y="14820"/>
                    <a:pt x="19975" y="15395"/>
                    <a:pt x="19975" y="15855"/>
                  </a:cubicBezTo>
                  <a:cubicBezTo>
                    <a:pt x="19156" y="14707"/>
                    <a:pt x="18343" y="13672"/>
                    <a:pt x="17323" y="12523"/>
                  </a:cubicBezTo>
                  <a:cubicBezTo>
                    <a:pt x="17323" y="12983"/>
                    <a:pt x="17323" y="13499"/>
                    <a:pt x="17524" y="14016"/>
                  </a:cubicBezTo>
                  <a:cubicBezTo>
                    <a:pt x="17524" y="14476"/>
                    <a:pt x="17732" y="14936"/>
                    <a:pt x="17524" y="15395"/>
                  </a:cubicBezTo>
                  <a:cubicBezTo>
                    <a:pt x="12838" y="10169"/>
                    <a:pt x="7131" y="4997"/>
                    <a:pt x="0"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68" name="Google Shape;11054;p60"/>
            <p:cNvSpPr/>
            <p:nvPr/>
          </p:nvSpPr>
          <p:spPr>
            <a:xfrm rot="12091106" flipH="1">
              <a:off x="761114" y="2323420"/>
              <a:ext cx="63044" cy="390276"/>
            </a:xfrm>
            <a:custGeom>
              <a:avLst/>
              <a:gdLst/>
              <a:ahLst/>
              <a:cxnLst>
                <a:cxn ang="0">
                  <a:pos x="wd2" y="hd2"/>
                </a:cxn>
                <a:cxn ang="5400000">
                  <a:pos x="wd2" y="hd2"/>
                </a:cxn>
                <a:cxn ang="10800000">
                  <a:pos x="wd2" y="hd2"/>
                </a:cxn>
                <a:cxn ang="16200000">
                  <a:pos x="wd2" y="hd2"/>
                </a:cxn>
              </a:cxnLst>
              <a:rect l="0" t="0" r="r" b="b"/>
              <a:pathLst>
                <a:path w="21487" h="21600" extrusionOk="0">
                  <a:moveTo>
                    <a:pt x="15354" y="0"/>
                  </a:moveTo>
                  <a:cubicBezTo>
                    <a:pt x="13079" y="1893"/>
                    <a:pt x="10233" y="3555"/>
                    <a:pt x="8248" y="5446"/>
                  </a:cubicBezTo>
                  <a:cubicBezTo>
                    <a:pt x="5973" y="7200"/>
                    <a:pt x="4550" y="9046"/>
                    <a:pt x="3698" y="10846"/>
                  </a:cubicBezTo>
                  <a:lnTo>
                    <a:pt x="2565" y="13800"/>
                  </a:lnTo>
                  <a:cubicBezTo>
                    <a:pt x="2565" y="14585"/>
                    <a:pt x="2275" y="15417"/>
                    <a:pt x="2275" y="16201"/>
                  </a:cubicBezTo>
                  <a:cubicBezTo>
                    <a:pt x="1704" y="17954"/>
                    <a:pt x="1423" y="19662"/>
                    <a:pt x="0" y="21600"/>
                  </a:cubicBezTo>
                  <a:cubicBezTo>
                    <a:pt x="7677" y="20124"/>
                    <a:pt x="12790" y="18231"/>
                    <a:pt x="15636" y="16385"/>
                  </a:cubicBezTo>
                  <a:cubicBezTo>
                    <a:pt x="15917" y="16292"/>
                    <a:pt x="15917" y="16154"/>
                    <a:pt x="15917" y="16063"/>
                  </a:cubicBezTo>
                  <a:cubicBezTo>
                    <a:pt x="18481" y="14308"/>
                    <a:pt x="19896" y="12601"/>
                    <a:pt x="20748" y="10893"/>
                  </a:cubicBezTo>
                  <a:cubicBezTo>
                    <a:pt x="21600" y="9139"/>
                    <a:pt x="21600" y="7293"/>
                    <a:pt x="21319" y="5493"/>
                  </a:cubicBezTo>
                  <a:cubicBezTo>
                    <a:pt x="21319" y="3600"/>
                    <a:pt x="20186" y="1616"/>
                    <a:pt x="1535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69" name="Google Shape;11055;p60"/>
            <p:cNvSpPr/>
            <p:nvPr/>
          </p:nvSpPr>
          <p:spPr>
            <a:xfrm rot="12091106" flipH="1">
              <a:off x="772128" y="2323837"/>
              <a:ext cx="54226" cy="3319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90" y="55"/>
                    <a:pt x="21590" y="111"/>
                    <a:pt x="21580" y="168"/>
                  </a:cubicBezTo>
                  <a:cubicBezTo>
                    <a:pt x="21590" y="112"/>
                    <a:pt x="21600" y="55"/>
                    <a:pt x="21600" y="0"/>
                  </a:cubicBezTo>
                  <a:close/>
                  <a:moveTo>
                    <a:pt x="21580" y="168"/>
                  </a:moveTo>
                  <a:cubicBezTo>
                    <a:pt x="21431" y="1246"/>
                    <a:pt x="19867" y="2284"/>
                    <a:pt x="18602" y="3420"/>
                  </a:cubicBezTo>
                  <a:cubicBezTo>
                    <a:pt x="17278" y="4831"/>
                    <a:pt x="16282" y="6187"/>
                    <a:pt x="14619" y="7598"/>
                  </a:cubicBezTo>
                  <a:cubicBezTo>
                    <a:pt x="12627" y="9987"/>
                    <a:pt x="9968" y="12375"/>
                    <a:pt x="7977" y="14708"/>
                  </a:cubicBezTo>
                  <a:cubicBezTo>
                    <a:pt x="8644" y="13351"/>
                    <a:pt x="7977" y="12157"/>
                    <a:pt x="6642" y="10855"/>
                  </a:cubicBezTo>
                  <a:cubicBezTo>
                    <a:pt x="6314" y="11072"/>
                    <a:pt x="6314" y="11181"/>
                    <a:pt x="6314" y="11397"/>
                  </a:cubicBezTo>
                  <a:cubicBezTo>
                    <a:pt x="5318" y="12212"/>
                    <a:pt x="4989" y="13079"/>
                    <a:pt x="4651" y="13895"/>
                  </a:cubicBezTo>
                  <a:cubicBezTo>
                    <a:pt x="4651" y="13623"/>
                    <a:pt x="4322" y="13460"/>
                    <a:pt x="4322" y="13242"/>
                  </a:cubicBezTo>
                  <a:lnTo>
                    <a:pt x="2998" y="12429"/>
                  </a:lnTo>
                  <a:cubicBezTo>
                    <a:pt x="2998" y="13351"/>
                    <a:pt x="2659" y="14329"/>
                    <a:pt x="2659" y="15251"/>
                  </a:cubicBezTo>
                  <a:cubicBezTo>
                    <a:pt x="1992" y="17313"/>
                    <a:pt x="1663" y="19321"/>
                    <a:pt x="0" y="21600"/>
                  </a:cubicBezTo>
                  <a:cubicBezTo>
                    <a:pt x="8973" y="19864"/>
                    <a:pt x="14948" y="17638"/>
                    <a:pt x="18274" y="15468"/>
                  </a:cubicBezTo>
                  <a:cubicBezTo>
                    <a:pt x="18602" y="15359"/>
                    <a:pt x="18602" y="15196"/>
                    <a:pt x="18602" y="15089"/>
                  </a:cubicBezTo>
                  <a:cubicBezTo>
                    <a:pt x="17278" y="15631"/>
                    <a:pt x="15944" y="16065"/>
                    <a:pt x="14290" y="16553"/>
                  </a:cubicBezTo>
                  <a:cubicBezTo>
                    <a:pt x="15944" y="15468"/>
                    <a:pt x="16949" y="14329"/>
                    <a:pt x="17945" y="13242"/>
                  </a:cubicBezTo>
                  <a:cubicBezTo>
                    <a:pt x="16949" y="13732"/>
                    <a:pt x="15944" y="14166"/>
                    <a:pt x="14619" y="14654"/>
                  </a:cubicBezTo>
                  <a:cubicBezTo>
                    <a:pt x="13623" y="15089"/>
                    <a:pt x="12956" y="15468"/>
                    <a:pt x="11293" y="15902"/>
                  </a:cubicBezTo>
                  <a:cubicBezTo>
                    <a:pt x="17866" y="10587"/>
                    <a:pt x="21192" y="5324"/>
                    <a:pt x="21580" y="168"/>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70" name="Google Shape;11056;p60"/>
            <p:cNvSpPr/>
            <p:nvPr/>
          </p:nvSpPr>
          <p:spPr>
            <a:xfrm rot="12091106" flipH="1">
              <a:off x="408794" y="97749"/>
              <a:ext cx="992376" cy="2417551"/>
            </a:xfrm>
            <a:custGeom>
              <a:avLst/>
              <a:gdLst/>
              <a:ahLst/>
              <a:cxnLst>
                <a:cxn ang="0">
                  <a:pos x="wd2" y="hd2"/>
                </a:cxn>
                <a:cxn ang="5400000">
                  <a:pos x="wd2" y="hd2"/>
                </a:cxn>
                <a:cxn ang="10800000">
                  <a:pos x="wd2" y="hd2"/>
                </a:cxn>
                <a:cxn ang="16200000">
                  <a:pos x="wd2" y="hd2"/>
                </a:cxn>
              </a:cxnLst>
              <a:rect l="0" t="0" r="r" b="b"/>
              <a:pathLst>
                <a:path w="21600" h="21600" extrusionOk="0">
                  <a:moveTo>
                    <a:pt x="21219" y="0"/>
                  </a:moveTo>
                  <a:cubicBezTo>
                    <a:pt x="19984" y="581"/>
                    <a:pt x="18859" y="1177"/>
                    <a:pt x="17752" y="1781"/>
                  </a:cubicBezTo>
                  <a:cubicBezTo>
                    <a:pt x="16245" y="2623"/>
                    <a:pt x="14848" y="3472"/>
                    <a:pt x="13523" y="4359"/>
                  </a:cubicBezTo>
                  <a:cubicBezTo>
                    <a:pt x="10909" y="6132"/>
                    <a:pt x="8621" y="7980"/>
                    <a:pt x="6716" y="9902"/>
                  </a:cubicBezTo>
                  <a:cubicBezTo>
                    <a:pt x="6226" y="10379"/>
                    <a:pt x="5808" y="10871"/>
                    <a:pt x="5354" y="11355"/>
                  </a:cubicBezTo>
                  <a:cubicBezTo>
                    <a:pt x="4955" y="11847"/>
                    <a:pt x="4520" y="12331"/>
                    <a:pt x="4156" y="12830"/>
                  </a:cubicBezTo>
                  <a:cubicBezTo>
                    <a:pt x="3376" y="13814"/>
                    <a:pt x="2741" y="14820"/>
                    <a:pt x="2160" y="15826"/>
                  </a:cubicBezTo>
                  <a:cubicBezTo>
                    <a:pt x="1107" y="17718"/>
                    <a:pt x="381" y="19633"/>
                    <a:pt x="0" y="21563"/>
                  </a:cubicBezTo>
                  <a:lnTo>
                    <a:pt x="1289" y="21600"/>
                  </a:lnTo>
                  <a:cubicBezTo>
                    <a:pt x="1615" y="19700"/>
                    <a:pt x="2269" y="17800"/>
                    <a:pt x="3249" y="15937"/>
                  </a:cubicBezTo>
                  <a:cubicBezTo>
                    <a:pt x="3793" y="14939"/>
                    <a:pt x="4410" y="13948"/>
                    <a:pt x="5155" y="12964"/>
                  </a:cubicBezTo>
                  <a:cubicBezTo>
                    <a:pt x="5500" y="12473"/>
                    <a:pt x="5917" y="11988"/>
                    <a:pt x="6316" y="11504"/>
                  </a:cubicBezTo>
                  <a:cubicBezTo>
                    <a:pt x="6734" y="11020"/>
                    <a:pt x="7151" y="10536"/>
                    <a:pt x="7624" y="10059"/>
                  </a:cubicBezTo>
                  <a:cubicBezTo>
                    <a:pt x="9438" y="8151"/>
                    <a:pt x="11671" y="6311"/>
                    <a:pt x="14212" y="4537"/>
                  </a:cubicBezTo>
                  <a:cubicBezTo>
                    <a:pt x="15483" y="3651"/>
                    <a:pt x="16862" y="2794"/>
                    <a:pt x="18314" y="1960"/>
                  </a:cubicBezTo>
                  <a:cubicBezTo>
                    <a:pt x="19349" y="1371"/>
                    <a:pt x="20438" y="782"/>
                    <a:pt x="21600" y="223"/>
                  </a:cubicBezTo>
                  <a:cubicBezTo>
                    <a:pt x="21400" y="291"/>
                    <a:pt x="21182" y="358"/>
                    <a:pt x="20983" y="432"/>
                  </a:cubicBezTo>
                  <a:cubicBezTo>
                    <a:pt x="21019" y="283"/>
                    <a:pt x="21110" y="142"/>
                    <a:pt x="2121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86" name="Google Shape;11057;p60"/>
          <p:cNvGrpSpPr/>
          <p:nvPr/>
        </p:nvGrpSpPr>
        <p:grpSpPr>
          <a:xfrm>
            <a:off x="-799448" y="3665971"/>
            <a:ext cx="2729241" cy="2677463"/>
            <a:chOff x="0" y="0"/>
            <a:chExt cx="2729239" cy="2677461"/>
          </a:xfrm>
        </p:grpSpPr>
        <p:sp>
          <p:nvSpPr>
            <p:cNvPr id="172" name="Google Shape;11058;p60"/>
            <p:cNvSpPr/>
            <p:nvPr/>
          </p:nvSpPr>
          <p:spPr>
            <a:xfrm rot="2847832" flipH="1">
              <a:off x="620870" y="169153"/>
              <a:ext cx="1487499" cy="2339156"/>
            </a:xfrm>
            <a:custGeom>
              <a:avLst/>
              <a:gdLst/>
              <a:ahLst/>
              <a:cxnLst>
                <a:cxn ang="0">
                  <a:pos x="wd2" y="hd2"/>
                </a:cxn>
                <a:cxn ang="5400000">
                  <a:pos x="wd2" y="hd2"/>
                </a:cxn>
                <a:cxn ang="10800000">
                  <a:pos x="wd2" y="hd2"/>
                </a:cxn>
                <a:cxn ang="16200000">
                  <a:pos x="wd2" y="hd2"/>
                </a:cxn>
              </a:cxnLst>
              <a:rect l="0" t="0" r="r" b="b"/>
              <a:pathLst>
                <a:path w="21285" h="21600" extrusionOk="0">
                  <a:moveTo>
                    <a:pt x="9312" y="0"/>
                  </a:moveTo>
                  <a:cubicBezTo>
                    <a:pt x="9276" y="986"/>
                    <a:pt x="8894" y="1956"/>
                    <a:pt x="8202" y="2834"/>
                  </a:cubicBezTo>
                  <a:cubicBezTo>
                    <a:pt x="8202" y="2842"/>
                    <a:pt x="8190" y="2842"/>
                    <a:pt x="8190" y="2849"/>
                  </a:cubicBezTo>
                  <a:cubicBezTo>
                    <a:pt x="7773" y="3373"/>
                    <a:pt x="7248" y="3858"/>
                    <a:pt x="6627" y="4297"/>
                  </a:cubicBezTo>
                  <a:cubicBezTo>
                    <a:pt x="6436" y="4428"/>
                    <a:pt x="6233" y="4551"/>
                    <a:pt x="6042" y="4690"/>
                  </a:cubicBezTo>
                  <a:cubicBezTo>
                    <a:pt x="5637" y="4960"/>
                    <a:pt x="5267" y="5237"/>
                    <a:pt x="5076" y="5583"/>
                  </a:cubicBezTo>
                  <a:cubicBezTo>
                    <a:pt x="4491" y="6607"/>
                    <a:pt x="5601" y="7886"/>
                    <a:pt x="4658" y="8802"/>
                  </a:cubicBezTo>
                  <a:cubicBezTo>
                    <a:pt x="4658" y="8810"/>
                    <a:pt x="4646" y="8810"/>
                    <a:pt x="4646" y="8818"/>
                  </a:cubicBezTo>
                  <a:cubicBezTo>
                    <a:pt x="4181" y="9257"/>
                    <a:pt x="3369" y="9465"/>
                    <a:pt x="2629" y="9719"/>
                  </a:cubicBezTo>
                  <a:cubicBezTo>
                    <a:pt x="2200" y="9873"/>
                    <a:pt x="1782" y="10042"/>
                    <a:pt x="1460" y="10296"/>
                  </a:cubicBezTo>
                  <a:cubicBezTo>
                    <a:pt x="1436" y="10312"/>
                    <a:pt x="1400" y="10343"/>
                    <a:pt x="1376" y="10358"/>
                  </a:cubicBezTo>
                  <a:cubicBezTo>
                    <a:pt x="553" y="11128"/>
                    <a:pt x="1030" y="12199"/>
                    <a:pt x="744" y="13130"/>
                  </a:cubicBezTo>
                  <a:cubicBezTo>
                    <a:pt x="744" y="13161"/>
                    <a:pt x="732" y="13200"/>
                    <a:pt x="720" y="13231"/>
                  </a:cubicBezTo>
                  <a:cubicBezTo>
                    <a:pt x="541" y="13723"/>
                    <a:pt x="111" y="14185"/>
                    <a:pt x="16" y="14686"/>
                  </a:cubicBezTo>
                  <a:cubicBezTo>
                    <a:pt x="-56" y="15117"/>
                    <a:pt x="135" y="15548"/>
                    <a:pt x="302" y="15972"/>
                  </a:cubicBezTo>
                  <a:cubicBezTo>
                    <a:pt x="481" y="16396"/>
                    <a:pt x="624" y="16819"/>
                    <a:pt x="481" y="17243"/>
                  </a:cubicBezTo>
                  <a:cubicBezTo>
                    <a:pt x="374" y="17574"/>
                    <a:pt x="87" y="17890"/>
                    <a:pt x="195" y="18213"/>
                  </a:cubicBezTo>
                  <a:cubicBezTo>
                    <a:pt x="242" y="18367"/>
                    <a:pt x="374" y="18506"/>
                    <a:pt x="529" y="18629"/>
                  </a:cubicBezTo>
                  <a:lnTo>
                    <a:pt x="529" y="18637"/>
                  </a:lnTo>
                  <a:cubicBezTo>
                    <a:pt x="720" y="18783"/>
                    <a:pt x="923" y="18937"/>
                    <a:pt x="1078" y="19099"/>
                  </a:cubicBezTo>
                  <a:cubicBezTo>
                    <a:pt x="1364" y="19430"/>
                    <a:pt x="1388" y="19853"/>
                    <a:pt x="1686" y="20161"/>
                  </a:cubicBezTo>
                  <a:cubicBezTo>
                    <a:pt x="1734" y="20208"/>
                    <a:pt x="1794" y="20254"/>
                    <a:pt x="1853" y="20292"/>
                  </a:cubicBezTo>
                  <a:cubicBezTo>
                    <a:pt x="2056" y="20439"/>
                    <a:pt x="2355" y="20516"/>
                    <a:pt x="2641" y="20585"/>
                  </a:cubicBezTo>
                  <a:cubicBezTo>
                    <a:pt x="3177" y="20697"/>
                    <a:pt x="3733" y="20752"/>
                    <a:pt x="4289" y="20752"/>
                  </a:cubicBezTo>
                  <a:cubicBezTo>
                    <a:pt x="4576" y="20752"/>
                    <a:pt x="4863" y="20737"/>
                    <a:pt x="5147" y="20708"/>
                  </a:cubicBezTo>
                  <a:cubicBezTo>
                    <a:pt x="5851" y="20631"/>
                    <a:pt x="6519" y="20469"/>
                    <a:pt x="7104" y="20215"/>
                  </a:cubicBezTo>
                  <a:cubicBezTo>
                    <a:pt x="8047" y="19815"/>
                    <a:pt x="8894" y="19199"/>
                    <a:pt x="9312" y="18506"/>
                  </a:cubicBezTo>
                  <a:cubicBezTo>
                    <a:pt x="9455" y="18252"/>
                    <a:pt x="9563" y="17982"/>
                    <a:pt x="9598" y="17720"/>
                  </a:cubicBezTo>
                  <a:lnTo>
                    <a:pt x="9778" y="18013"/>
                  </a:lnTo>
                  <a:cubicBezTo>
                    <a:pt x="10159" y="18629"/>
                    <a:pt x="10446" y="19199"/>
                    <a:pt x="10983" y="19792"/>
                  </a:cubicBezTo>
                  <a:cubicBezTo>
                    <a:pt x="11472" y="20346"/>
                    <a:pt x="12009" y="20893"/>
                    <a:pt x="12821" y="21247"/>
                  </a:cubicBezTo>
                  <a:cubicBezTo>
                    <a:pt x="13300" y="21461"/>
                    <a:pt x="13894" y="21600"/>
                    <a:pt x="14483" y="21600"/>
                  </a:cubicBezTo>
                  <a:cubicBezTo>
                    <a:pt x="14553" y="21600"/>
                    <a:pt x="14624" y="21598"/>
                    <a:pt x="14694" y="21594"/>
                  </a:cubicBezTo>
                  <a:cubicBezTo>
                    <a:pt x="14992" y="21586"/>
                    <a:pt x="15291" y="21525"/>
                    <a:pt x="15565" y="21425"/>
                  </a:cubicBezTo>
                  <a:cubicBezTo>
                    <a:pt x="16460" y="21070"/>
                    <a:pt x="16771" y="20362"/>
                    <a:pt x="16949" y="19707"/>
                  </a:cubicBezTo>
                  <a:cubicBezTo>
                    <a:pt x="17069" y="19253"/>
                    <a:pt x="17176" y="18783"/>
                    <a:pt x="17451" y="18375"/>
                  </a:cubicBezTo>
                  <a:cubicBezTo>
                    <a:pt x="17594" y="18182"/>
                    <a:pt x="17749" y="18013"/>
                    <a:pt x="17976" y="17859"/>
                  </a:cubicBezTo>
                  <a:cubicBezTo>
                    <a:pt x="18262" y="17666"/>
                    <a:pt x="18620" y="17520"/>
                    <a:pt x="18966" y="17366"/>
                  </a:cubicBezTo>
                  <a:cubicBezTo>
                    <a:pt x="18978" y="17366"/>
                    <a:pt x="18990" y="17358"/>
                    <a:pt x="19014" y="17351"/>
                  </a:cubicBezTo>
                  <a:cubicBezTo>
                    <a:pt x="19372" y="17174"/>
                    <a:pt x="19694" y="16996"/>
                    <a:pt x="19873" y="16734"/>
                  </a:cubicBezTo>
                  <a:cubicBezTo>
                    <a:pt x="19969" y="16596"/>
                    <a:pt x="20005" y="16457"/>
                    <a:pt x="19957" y="16303"/>
                  </a:cubicBezTo>
                  <a:cubicBezTo>
                    <a:pt x="19957" y="16049"/>
                    <a:pt x="19909" y="15803"/>
                    <a:pt x="19885" y="15548"/>
                  </a:cubicBezTo>
                  <a:cubicBezTo>
                    <a:pt x="19838" y="15009"/>
                    <a:pt x="20016" y="14470"/>
                    <a:pt x="20398" y="13993"/>
                  </a:cubicBezTo>
                  <a:cubicBezTo>
                    <a:pt x="20398" y="13993"/>
                    <a:pt x="20410" y="13977"/>
                    <a:pt x="20410" y="13970"/>
                  </a:cubicBezTo>
                  <a:cubicBezTo>
                    <a:pt x="20649" y="13669"/>
                    <a:pt x="20959" y="13400"/>
                    <a:pt x="21126" y="13092"/>
                  </a:cubicBezTo>
                  <a:cubicBezTo>
                    <a:pt x="21544" y="12345"/>
                    <a:pt x="21079" y="11506"/>
                    <a:pt x="20410" y="10836"/>
                  </a:cubicBezTo>
                  <a:cubicBezTo>
                    <a:pt x="20172" y="10589"/>
                    <a:pt x="19909" y="10373"/>
                    <a:pt x="19635" y="10142"/>
                  </a:cubicBezTo>
                  <a:cubicBezTo>
                    <a:pt x="19145" y="9734"/>
                    <a:pt x="18644" y="9334"/>
                    <a:pt x="18286" y="8879"/>
                  </a:cubicBezTo>
                  <a:cubicBezTo>
                    <a:pt x="18119" y="8656"/>
                    <a:pt x="17964" y="8417"/>
                    <a:pt x="17856" y="8178"/>
                  </a:cubicBezTo>
                  <a:cubicBezTo>
                    <a:pt x="17821" y="8063"/>
                    <a:pt x="17773" y="7955"/>
                    <a:pt x="17737" y="7840"/>
                  </a:cubicBezTo>
                  <a:cubicBezTo>
                    <a:pt x="17713" y="7724"/>
                    <a:pt x="17677" y="7609"/>
                    <a:pt x="17666" y="7493"/>
                  </a:cubicBezTo>
                  <a:cubicBezTo>
                    <a:pt x="17618" y="7231"/>
                    <a:pt x="17618" y="6962"/>
                    <a:pt x="17606" y="6692"/>
                  </a:cubicBezTo>
                  <a:cubicBezTo>
                    <a:pt x="17594" y="6099"/>
                    <a:pt x="17546" y="5499"/>
                    <a:pt x="17009" y="5029"/>
                  </a:cubicBezTo>
                  <a:cubicBezTo>
                    <a:pt x="16448" y="4536"/>
                    <a:pt x="15470" y="4305"/>
                    <a:pt x="14837" y="3866"/>
                  </a:cubicBezTo>
                  <a:cubicBezTo>
                    <a:pt x="14766" y="3827"/>
                    <a:pt x="14730" y="3789"/>
                    <a:pt x="14670" y="3735"/>
                  </a:cubicBezTo>
                  <a:cubicBezTo>
                    <a:pt x="14169" y="3312"/>
                    <a:pt x="14026" y="2718"/>
                    <a:pt x="13358" y="2403"/>
                  </a:cubicBezTo>
                  <a:cubicBezTo>
                    <a:pt x="13143" y="2303"/>
                    <a:pt x="12892" y="2233"/>
                    <a:pt x="12677" y="2133"/>
                  </a:cubicBezTo>
                  <a:cubicBezTo>
                    <a:pt x="12462" y="2018"/>
                    <a:pt x="12307" y="1856"/>
                    <a:pt x="12140" y="1710"/>
                  </a:cubicBezTo>
                  <a:cubicBezTo>
                    <a:pt x="11412" y="1001"/>
                    <a:pt x="10446" y="424"/>
                    <a:pt x="9312"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73" name="Google Shape;11059;p60"/>
            <p:cNvSpPr/>
            <p:nvPr/>
          </p:nvSpPr>
          <p:spPr>
            <a:xfrm rot="2847832" flipH="1">
              <a:off x="769581" y="599295"/>
              <a:ext cx="1042470" cy="1710515"/>
            </a:xfrm>
            <a:custGeom>
              <a:avLst/>
              <a:gdLst/>
              <a:ahLst/>
              <a:cxnLst>
                <a:cxn ang="0">
                  <a:pos x="wd2" y="hd2"/>
                </a:cxn>
                <a:cxn ang="5400000">
                  <a:pos x="wd2" y="hd2"/>
                </a:cxn>
                <a:cxn ang="10800000">
                  <a:pos x="wd2" y="hd2"/>
                </a:cxn>
                <a:cxn ang="16200000">
                  <a:pos x="wd2" y="hd2"/>
                </a:cxn>
              </a:cxnLst>
              <a:rect l="0" t="0" r="r" b="b"/>
              <a:pathLst>
                <a:path w="21600" h="21600" extrusionOk="0">
                  <a:moveTo>
                    <a:pt x="9832" y="232"/>
                  </a:moveTo>
                  <a:cubicBezTo>
                    <a:pt x="9797" y="302"/>
                    <a:pt x="9780" y="377"/>
                    <a:pt x="9774" y="456"/>
                  </a:cubicBezTo>
                  <a:cubicBezTo>
                    <a:pt x="9791" y="381"/>
                    <a:pt x="9811" y="306"/>
                    <a:pt x="9832" y="232"/>
                  </a:cubicBezTo>
                  <a:close/>
                  <a:moveTo>
                    <a:pt x="21600" y="7846"/>
                  </a:moveTo>
                  <a:cubicBezTo>
                    <a:pt x="21509" y="7906"/>
                    <a:pt x="21417" y="7966"/>
                    <a:pt x="21326" y="8024"/>
                  </a:cubicBezTo>
                  <a:cubicBezTo>
                    <a:pt x="21419" y="7966"/>
                    <a:pt x="21511" y="7907"/>
                    <a:pt x="21600" y="7846"/>
                  </a:cubicBezTo>
                  <a:close/>
                  <a:moveTo>
                    <a:pt x="19025" y="8320"/>
                  </a:moveTo>
                  <a:cubicBezTo>
                    <a:pt x="18946" y="8377"/>
                    <a:pt x="18865" y="8433"/>
                    <a:pt x="18784" y="8489"/>
                  </a:cubicBezTo>
                  <a:cubicBezTo>
                    <a:pt x="18869" y="8437"/>
                    <a:pt x="18950" y="8380"/>
                    <a:pt x="19025" y="8320"/>
                  </a:cubicBezTo>
                  <a:close/>
                  <a:moveTo>
                    <a:pt x="19769" y="10047"/>
                  </a:moveTo>
                  <a:cubicBezTo>
                    <a:pt x="19639" y="10101"/>
                    <a:pt x="19510" y="10154"/>
                    <a:pt x="19381" y="10208"/>
                  </a:cubicBezTo>
                  <a:cubicBezTo>
                    <a:pt x="19516" y="10160"/>
                    <a:pt x="19645" y="10107"/>
                    <a:pt x="19769" y="10047"/>
                  </a:cubicBezTo>
                  <a:close/>
                  <a:moveTo>
                    <a:pt x="12442" y="0"/>
                  </a:moveTo>
                  <a:cubicBezTo>
                    <a:pt x="12200" y="1053"/>
                    <a:pt x="11768" y="2075"/>
                    <a:pt x="11232" y="3086"/>
                  </a:cubicBezTo>
                  <a:cubicBezTo>
                    <a:pt x="11060" y="2285"/>
                    <a:pt x="10887" y="1496"/>
                    <a:pt x="10731" y="685"/>
                  </a:cubicBezTo>
                  <a:cubicBezTo>
                    <a:pt x="10748" y="1601"/>
                    <a:pt x="10731" y="2496"/>
                    <a:pt x="10662" y="3402"/>
                  </a:cubicBezTo>
                  <a:cubicBezTo>
                    <a:pt x="10213" y="2517"/>
                    <a:pt x="9919" y="1611"/>
                    <a:pt x="9781" y="685"/>
                  </a:cubicBezTo>
                  <a:cubicBezTo>
                    <a:pt x="9772" y="607"/>
                    <a:pt x="9768" y="530"/>
                    <a:pt x="9774" y="456"/>
                  </a:cubicBezTo>
                  <a:cubicBezTo>
                    <a:pt x="9473" y="1713"/>
                    <a:pt x="9663" y="3012"/>
                    <a:pt x="10299" y="4244"/>
                  </a:cubicBezTo>
                  <a:cubicBezTo>
                    <a:pt x="9954" y="3918"/>
                    <a:pt x="9608" y="3581"/>
                    <a:pt x="9348" y="3233"/>
                  </a:cubicBezTo>
                  <a:cubicBezTo>
                    <a:pt x="8882" y="2580"/>
                    <a:pt x="8726" y="1864"/>
                    <a:pt x="8070" y="1285"/>
                  </a:cubicBezTo>
                  <a:cubicBezTo>
                    <a:pt x="8623" y="2633"/>
                    <a:pt x="9228" y="3939"/>
                    <a:pt x="10351" y="5150"/>
                  </a:cubicBezTo>
                  <a:cubicBezTo>
                    <a:pt x="9504" y="4560"/>
                    <a:pt x="8640" y="3970"/>
                    <a:pt x="7949" y="3296"/>
                  </a:cubicBezTo>
                  <a:cubicBezTo>
                    <a:pt x="7759" y="3128"/>
                    <a:pt x="7603" y="2981"/>
                    <a:pt x="7379" y="2812"/>
                  </a:cubicBezTo>
                  <a:cubicBezTo>
                    <a:pt x="8070" y="3928"/>
                    <a:pt x="8986" y="4971"/>
                    <a:pt x="10178" y="5898"/>
                  </a:cubicBezTo>
                  <a:cubicBezTo>
                    <a:pt x="8502" y="4918"/>
                    <a:pt x="6999" y="3865"/>
                    <a:pt x="5616" y="2717"/>
                  </a:cubicBezTo>
                  <a:cubicBezTo>
                    <a:pt x="6601" y="4265"/>
                    <a:pt x="8225" y="5603"/>
                    <a:pt x="9884" y="6898"/>
                  </a:cubicBezTo>
                  <a:cubicBezTo>
                    <a:pt x="7932" y="5834"/>
                    <a:pt x="6394" y="4560"/>
                    <a:pt x="4821" y="3265"/>
                  </a:cubicBezTo>
                  <a:cubicBezTo>
                    <a:pt x="6290" y="4971"/>
                    <a:pt x="7949" y="6572"/>
                    <a:pt x="9867" y="8078"/>
                  </a:cubicBezTo>
                  <a:cubicBezTo>
                    <a:pt x="8052" y="7025"/>
                    <a:pt x="6394" y="5887"/>
                    <a:pt x="4925" y="4655"/>
                  </a:cubicBezTo>
                  <a:cubicBezTo>
                    <a:pt x="6290" y="6129"/>
                    <a:pt x="7793" y="7499"/>
                    <a:pt x="9487" y="8836"/>
                  </a:cubicBezTo>
                  <a:cubicBezTo>
                    <a:pt x="7707" y="8067"/>
                    <a:pt x="6065" y="7183"/>
                    <a:pt x="4562" y="6192"/>
                  </a:cubicBezTo>
                  <a:cubicBezTo>
                    <a:pt x="6065" y="7499"/>
                    <a:pt x="7724" y="8710"/>
                    <a:pt x="9539" y="9836"/>
                  </a:cubicBezTo>
                  <a:cubicBezTo>
                    <a:pt x="7465" y="9152"/>
                    <a:pt x="5547" y="8341"/>
                    <a:pt x="3784" y="7383"/>
                  </a:cubicBezTo>
                  <a:cubicBezTo>
                    <a:pt x="5444" y="8604"/>
                    <a:pt x="7241" y="9731"/>
                    <a:pt x="9193" y="10774"/>
                  </a:cubicBezTo>
                  <a:cubicBezTo>
                    <a:pt x="7102" y="10205"/>
                    <a:pt x="5097" y="9552"/>
                    <a:pt x="3214" y="8720"/>
                  </a:cubicBezTo>
                  <a:cubicBezTo>
                    <a:pt x="4907" y="9868"/>
                    <a:pt x="6774" y="10879"/>
                    <a:pt x="8848" y="11722"/>
                  </a:cubicBezTo>
                  <a:cubicBezTo>
                    <a:pt x="7949" y="11416"/>
                    <a:pt x="7033" y="11132"/>
                    <a:pt x="6135" y="10837"/>
                  </a:cubicBezTo>
                  <a:cubicBezTo>
                    <a:pt x="5530" y="10648"/>
                    <a:pt x="4907" y="10447"/>
                    <a:pt x="4320" y="10226"/>
                  </a:cubicBezTo>
                  <a:cubicBezTo>
                    <a:pt x="3612" y="9963"/>
                    <a:pt x="2955" y="9657"/>
                    <a:pt x="2333" y="9310"/>
                  </a:cubicBezTo>
                  <a:cubicBezTo>
                    <a:pt x="4338" y="10626"/>
                    <a:pt x="6463" y="11806"/>
                    <a:pt x="8709" y="12943"/>
                  </a:cubicBezTo>
                  <a:cubicBezTo>
                    <a:pt x="6325" y="12596"/>
                    <a:pt x="4389" y="11680"/>
                    <a:pt x="2160" y="11037"/>
                  </a:cubicBezTo>
                  <a:lnTo>
                    <a:pt x="4044" y="12101"/>
                  </a:lnTo>
                  <a:cubicBezTo>
                    <a:pt x="5357" y="12859"/>
                    <a:pt x="6843" y="13617"/>
                    <a:pt x="8484" y="14039"/>
                  </a:cubicBezTo>
                  <a:cubicBezTo>
                    <a:pt x="6601" y="13733"/>
                    <a:pt x="4925" y="13080"/>
                    <a:pt x="3145" y="12553"/>
                  </a:cubicBezTo>
                  <a:cubicBezTo>
                    <a:pt x="4907" y="13343"/>
                    <a:pt x="6636" y="14070"/>
                    <a:pt x="8554" y="14670"/>
                  </a:cubicBezTo>
                  <a:cubicBezTo>
                    <a:pt x="8472" y="14673"/>
                    <a:pt x="8391" y="14674"/>
                    <a:pt x="8310" y="14674"/>
                  </a:cubicBezTo>
                  <a:cubicBezTo>
                    <a:pt x="7295" y="14674"/>
                    <a:pt x="6333" y="14496"/>
                    <a:pt x="5357" y="14291"/>
                  </a:cubicBezTo>
                  <a:cubicBezTo>
                    <a:pt x="6515" y="14660"/>
                    <a:pt x="7413" y="14776"/>
                    <a:pt x="8502" y="14839"/>
                  </a:cubicBezTo>
                  <a:cubicBezTo>
                    <a:pt x="8018" y="15102"/>
                    <a:pt x="7361" y="15260"/>
                    <a:pt x="6739" y="15408"/>
                  </a:cubicBezTo>
                  <a:cubicBezTo>
                    <a:pt x="6031" y="15565"/>
                    <a:pt x="5357" y="15724"/>
                    <a:pt x="4665" y="15881"/>
                  </a:cubicBezTo>
                  <a:cubicBezTo>
                    <a:pt x="5944" y="15808"/>
                    <a:pt x="7154" y="15629"/>
                    <a:pt x="8329" y="15355"/>
                  </a:cubicBezTo>
                  <a:cubicBezTo>
                    <a:pt x="8018" y="15650"/>
                    <a:pt x="7673" y="15945"/>
                    <a:pt x="7189" y="16155"/>
                  </a:cubicBezTo>
                  <a:cubicBezTo>
                    <a:pt x="6912" y="16282"/>
                    <a:pt x="6584" y="16355"/>
                    <a:pt x="6290" y="16440"/>
                  </a:cubicBezTo>
                  <a:cubicBezTo>
                    <a:pt x="5737" y="16566"/>
                    <a:pt x="5253" y="16629"/>
                    <a:pt x="4683" y="16735"/>
                  </a:cubicBezTo>
                  <a:cubicBezTo>
                    <a:pt x="5651" y="16703"/>
                    <a:pt x="6584" y="16629"/>
                    <a:pt x="7500" y="16450"/>
                  </a:cubicBezTo>
                  <a:cubicBezTo>
                    <a:pt x="6221" y="17145"/>
                    <a:pt x="4752" y="17609"/>
                    <a:pt x="3093" y="17872"/>
                  </a:cubicBezTo>
                  <a:cubicBezTo>
                    <a:pt x="2886" y="17893"/>
                    <a:pt x="2678" y="17935"/>
                    <a:pt x="2454" y="17935"/>
                  </a:cubicBezTo>
                  <a:cubicBezTo>
                    <a:pt x="3266" y="17935"/>
                    <a:pt x="4096" y="17882"/>
                    <a:pt x="4856" y="17735"/>
                  </a:cubicBezTo>
                  <a:cubicBezTo>
                    <a:pt x="5910" y="17524"/>
                    <a:pt x="6843" y="17230"/>
                    <a:pt x="7949" y="17103"/>
                  </a:cubicBezTo>
                  <a:cubicBezTo>
                    <a:pt x="5996" y="18188"/>
                    <a:pt x="3836" y="19125"/>
                    <a:pt x="1503" y="19841"/>
                  </a:cubicBezTo>
                  <a:cubicBezTo>
                    <a:pt x="1088" y="19977"/>
                    <a:pt x="685" y="20105"/>
                    <a:pt x="229" y="20105"/>
                  </a:cubicBezTo>
                  <a:cubicBezTo>
                    <a:pt x="154" y="20105"/>
                    <a:pt x="78" y="20101"/>
                    <a:pt x="0" y="20094"/>
                  </a:cubicBezTo>
                  <a:cubicBezTo>
                    <a:pt x="203" y="20157"/>
                    <a:pt x="411" y="20183"/>
                    <a:pt x="623" y="20183"/>
                  </a:cubicBezTo>
                  <a:cubicBezTo>
                    <a:pt x="1475" y="20183"/>
                    <a:pt x="2405" y="19768"/>
                    <a:pt x="3456" y="19683"/>
                  </a:cubicBezTo>
                  <a:cubicBezTo>
                    <a:pt x="4303" y="19620"/>
                    <a:pt x="5097" y="19494"/>
                    <a:pt x="5875" y="19294"/>
                  </a:cubicBezTo>
                  <a:cubicBezTo>
                    <a:pt x="6929" y="19020"/>
                    <a:pt x="7863" y="18620"/>
                    <a:pt x="8761" y="18188"/>
                  </a:cubicBezTo>
                  <a:cubicBezTo>
                    <a:pt x="7966" y="18936"/>
                    <a:pt x="7154" y="19578"/>
                    <a:pt x="6135" y="20210"/>
                  </a:cubicBezTo>
                  <a:cubicBezTo>
                    <a:pt x="7085" y="19715"/>
                    <a:pt x="8018" y="19199"/>
                    <a:pt x="8882" y="18630"/>
                  </a:cubicBezTo>
                  <a:cubicBezTo>
                    <a:pt x="8329" y="19315"/>
                    <a:pt x="7638" y="19936"/>
                    <a:pt x="6929" y="20547"/>
                  </a:cubicBezTo>
                  <a:cubicBezTo>
                    <a:pt x="6722" y="20726"/>
                    <a:pt x="6584" y="20916"/>
                    <a:pt x="6376" y="21095"/>
                  </a:cubicBezTo>
                  <a:cubicBezTo>
                    <a:pt x="7431" y="20558"/>
                    <a:pt x="8294" y="19999"/>
                    <a:pt x="9107" y="19304"/>
                  </a:cubicBezTo>
                  <a:cubicBezTo>
                    <a:pt x="8554" y="20104"/>
                    <a:pt x="7932" y="20842"/>
                    <a:pt x="7189" y="21600"/>
                  </a:cubicBezTo>
                  <a:cubicBezTo>
                    <a:pt x="7673" y="21358"/>
                    <a:pt x="7983" y="21042"/>
                    <a:pt x="8312" y="20726"/>
                  </a:cubicBezTo>
                  <a:cubicBezTo>
                    <a:pt x="8467" y="20568"/>
                    <a:pt x="8640" y="20399"/>
                    <a:pt x="8813" y="20241"/>
                  </a:cubicBezTo>
                  <a:cubicBezTo>
                    <a:pt x="9193" y="19852"/>
                    <a:pt x="9608" y="19462"/>
                    <a:pt x="9712" y="19020"/>
                  </a:cubicBezTo>
                  <a:cubicBezTo>
                    <a:pt x="10368" y="19683"/>
                    <a:pt x="11128" y="20315"/>
                    <a:pt x="11941" y="21000"/>
                  </a:cubicBezTo>
                  <a:cubicBezTo>
                    <a:pt x="11699" y="20726"/>
                    <a:pt x="11509" y="20442"/>
                    <a:pt x="11353" y="20147"/>
                  </a:cubicBezTo>
                  <a:cubicBezTo>
                    <a:pt x="11224" y="19890"/>
                    <a:pt x="11109" y="19615"/>
                    <a:pt x="10911" y="19365"/>
                  </a:cubicBezTo>
                  <a:cubicBezTo>
                    <a:pt x="11205" y="19712"/>
                    <a:pt x="11634" y="20003"/>
                    <a:pt x="12079" y="20294"/>
                  </a:cubicBezTo>
                  <a:cubicBezTo>
                    <a:pt x="12390" y="20505"/>
                    <a:pt x="12701" y="20705"/>
                    <a:pt x="13029" y="20926"/>
                  </a:cubicBezTo>
                  <a:cubicBezTo>
                    <a:pt x="12874" y="20768"/>
                    <a:pt x="12701" y="20631"/>
                    <a:pt x="12528" y="20494"/>
                  </a:cubicBezTo>
                  <a:cubicBezTo>
                    <a:pt x="12338" y="20336"/>
                    <a:pt x="12183" y="20147"/>
                    <a:pt x="12010" y="19968"/>
                  </a:cubicBezTo>
                  <a:cubicBezTo>
                    <a:pt x="11785" y="19725"/>
                    <a:pt x="11595" y="19525"/>
                    <a:pt x="11387" y="19294"/>
                  </a:cubicBezTo>
                  <a:cubicBezTo>
                    <a:pt x="12183" y="19883"/>
                    <a:pt x="13047" y="20378"/>
                    <a:pt x="14014" y="20852"/>
                  </a:cubicBezTo>
                  <a:cubicBezTo>
                    <a:pt x="13219" y="20305"/>
                    <a:pt x="12425" y="19673"/>
                    <a:pt x="11785" y="19041"/>
                  </a:cubicBezTo>
                  <a:cubicBezTo>
                    <a:pt x="12891" y="19820"/>
                    <a:pt x="14170" y="20473"/>
                    <a:pt x="15535" y="21084"/>
                  </a:cubicBezTo>
                  <a:cubicBezTo>
                    <a:pt x="14291" y="20220"/>
                    <a:pt x="13081" y="19399"/>
                    <a:pt x="11923" y="18504"/>
                  </a:cubicBezTo>
                  <a:cubicBezTo>
                    <a:pt x="13323" y="19420"/>
                    <a:pt x="15034" y="20157"/>
                    <a:pt x="16883" y="20663"/>
                  </a:cubicBezTo>
                  <a:cubicBezTo>
                    <a:pt x="15379" y="19852"/>
                    <a:pt x="13911" y="19041"/>
                    <a:pt x="12476" y="18167"/>
                  </a:cubicBezTo>
                  <a:cubicBezTo>
                    <a:pt x="14066" y="18799"/>
                    <a:pt x="15742" y="19294"/>
                    <a:pt x="17522" y="19620"/>
                  </a:cubicBezTo>
                  <a:cubicBezTo>
                    <a:pt x="15811" y="19136"/>
                    <a:pt x="14187" y="18567"/>
                    <a:pt x="12649" y="17882"/>
                  </a:cubicBezTo>
                  <a:cubicBezTo>
                    <a:pt x="14239" y="18272"/>
                    <a:pt x="15880" y="18641"/>
                    <a:pt x="17557" y="18767"/>
                  </a:cubicBezTo>
                  <a:cubicBezTo>
                    <a:pt x="15742" y="18398"/>
                    <a:pt x="13997" y="17904"/>
                    <a:pt x="12338" y="17314"/>
                  </a:cubicBezTo>
                  <a:cubicBezTo>
                    <a:pt x="13742" y="17578"/>
                    <a:pt x="15170" y="17828"/>
                    <a:pt x="16612" y="17828"/>
                  </a:cubicBezTo>
                  <a:cubicBezTo>
                    <a:pt x="16892" y="17828"/>
                    <a:pt x="17172" y="17819"/>
                    <a:pt x="17453" y="17798"/>
                  </a:cubicBezTo>
                  <a:cubicBezTo>
                    <a:pt x="15794" y="17640"/>
                    <a:pt x="14170" y="17398"/>
                    <a:pt x="12563" y="17029"/>
                  </a:cubicBezTo>
                  <a:cubicBezTo>
                    <a:pt x="14584" y="16892"/>
                    <a:pt x="16572" y="16693"/>
                    <a:pt x="18524" y="16376"/>
                  </a:cubicBezTo>
                  <a:cubicBezTo>
                    <a:pt x="17695" y="16450"/>
                    <a:pt x="16831" y="16503"/>
                    <a:pt x="15984" y="16566"/>
                  </a:cubicBezTo>
                  <a:cubicBezTo>
                    <a:pt x="15165" y="16617"/>
                    <a:pt x="14370" y="16657"/>
                    <a:pt x="13566" y="16657"/>
                  </a:cubicBezTo>
                  <a:cubicBezTo>
                    <a:pt x="13200" y="16657"/>
                    <a:pt x="12832" y="16649"/>
                    <a:pt x="12459" y="16629"/>
                  </a:cubicBezTo>
                  <a:cubicBezTo>
                    <a:pt x="14861" y="16429"/>
                    <a:pt x="17211" y="16082"/>
                    <a:pt x="19457" y="15565"/>
                  </a:cubicBezTo>
                  <a:cubicBezTo>
                    <a:pt x="19872" y="15471"/>
                    <a:pt x="20235" y="15408"/>
                    <a:pt x="20667" y="15355"/>
                  </a:cubicBezTo>
                  <a:cubicBezTo>
                    <a:pt x="18265" y="15534"/>
                    <a:pt x="15898" y="15618"/>
                    <a:pt x="13479" y="15629"/>
                  </a:cubicBezTo>
                  <a:cubicBezTo>
                    <a:pt x="15915" y="15250"/>
                    <a:pt x="18231" y="14786"/>
                    <a:pt x="20546" y="14196"/>
                  </a:cubicBezTo>
                  <a:cubicBezTo>
                    <a:pt x="18490" y="14481"/>
                    <a:pt x="16434" y="14639"/>
                    <a:pt x="14325" y="14670"/>
                  </a:cubicBezTo>
                  <a:cubicBezTo>
                    <a:pt x="16589" y="14302"/>
                    <a:pt x="18749" y="13775"/>
                    <a:pt x="20822" y="13112"/>
                  </a:cubicBezTo>
                  <a:cubicBezTo>
                    <a:pt x="18835" y="13533"/>
                    <a:pt x="16796" y="13828"/>
                    <a:pt x="14757" y="14102"/>
                  </a:cubicBezTo>
                  <a:cubicBezTo>
                    <a:pt x="17021" y="13670"/>
                    <a:pt x="18939" y="12827"/>
                    <a:pt x="21013" y="12111"/>
                  </a:cubicBezTo>
                  <a:cubicBezTo>
                    <a:pt x="19043" y="12638"/>
                    <a:pt x="16917" y="12796"/>
                    <a:pt x="14844" y="13143"/>
                  </a:cubicBezTo>
                  <a:cubicBezTo>
                    <a:pt x="16019" y="12891"/>
                    <a:pt x="17142" y="12575"/>
                    <a:pt x="18231" y="12195"/>
                  </a:cubicBezTo>
                  <a:cubicBezTo>
                    <a:pt x="18956" y="11943"/>
                    <a:pt x="19630" y="11658"/>
                    <a:pt x="20425" y="11479"/>
                  </a:cubicBezTo>
                  <a:cubicBezTo>
                    <a:pt x="18559" y="11837"/>
                    <a:pt x="16658" y="12111"/>
                    <a:pt x="14688" y="12259"/>
                  </a:cubicBezTo>
                  <a:cubicBezTo>
                    <a:pt x="15932" y="11974"/>
                    <a:pt x="17194" y="11669"/>
                    <a:pt x="18438" y="11364"/>
                  </a:cubicBezTo>
                  <a:cubicBezTo>
                    <a:pt x="18939" y="11248"/>
                    <a:pt x="19457" y="11090"/>
                    <a:pt x="19907" y="10921"/>
                  </a:cubicBezTo>
                  <a:cubicBezTo>
                    <a:pt x="18317" y="11205"/>
                    <a:pt x="16658" y="11458"/>
                    <a:pt x="15034" y="11669"/>
                  </a:cubicBezTo>
                  <a:cubicBezTo>
                    <a:pt x="16599" y="11332"/>
                    <a:pt x="17991" y="10783"/>
                    <a:pt x="19381" y="10208"/>
                  </a:cubicBezTo>
                  <a:cubicBezTo>
                    <a:pt x="18474" y="10529"/>
                    <a:pt x="17331" y="10606"/>
                    <a:pt x="16399" y="10890"/>
                  </a:cubicBezTo>
                  <a:cubicBezTo>
                    <a:pt x="15915" y="11037"/>
                    <a:pt x="15466" y="11237"/>
                    <a:pt x="14930" y="11248"/>
                  </a:cubicBezTo>
                  <a:lnTo>
                    <a:pt x="15898" y="10890"/>
                  </a:lnTo>
                  <a:cubicBezTo>
                    <a:pt x="16244" y="10742"/>
                    <a:pt x="16606" y="10616"/>
                    <a:pt x="16952" y="10468"/>
                  </a:cubicBezTo>
                  <a:cubicBezTo>
                    <a:pt x="17609" y="10184"/>
                    <a:pt x="18213" y="9847"/>
                    <a:pt x="18818" y="9520"/>
                  </a:cubicBezTo>
                  <a:cubicBezTo>
                    <a:pt x="19689" y="9037"/>
                    <a:pt x="20504" y="8554"/>
                    <a:pt x="21326" y="8024"/>
                  </a:cubicBezTo>
                  <a:cubicBezTo>
                    <a:pt x="20448" y="8572"/>
                    <a:pt x="19412" y="9014"/>
                    <a:pt x="18334" y="9405"/>
                  </a:cubicBezTo>
                  <a:cubicBezTo>
                    <a:pt x="17090" y="9868"/>
                    <a:pt x="15811" y="10258"/>
                    <a:pt x="14446" y="10574"/>
                  </a:cubicBezTo>
                  <a:cubicBezTo>
                    <a:pt x="16084" y="10040"/>
                    <a:pt x="17540" y="9339"/>
                    <a:pt x="18784" y="8489"/>
                  </a:cubicBezTo>
                  <a:cubicBezTo>
                    <a:pt x="17991" y="8976"/>
                    <a:pt x="16810" y="9148"/>
                    <a:pt x="15811" y="9500"/>
                  </a:cubicBezTo>
                  <a:cubicBezTo>
                    <a:pt x="15310" y="9657"/>
                    <a:pt x="14878" y="9878"/>
                    <a:pt x="14342" y="9952"/>
                  </a:cubicBezTo>
                  <a:cubicBezTo>
                    <a:pt x="16347" y="9257"/>
                    <a:pt x="18179" y="8372"/>
                    <a:pt x="19699" y="7298"/>
                  </a:cubicBezTo>
                  <a:cubicBezTo>
                    <a:pt x="17919" y="8215"/>
                    <a:pt x="15967" y="8941"/>
                    <a:pt x="13807" y="9457"/>
                  </a:cubicBezTo>
                  <a:cubicBezTo>
                    <a:pt x="15673" y="8499"/>
                    <a:pt x="17401" y="7467"/>
                    <a:pt x="18991" y="6340"/>
                  </a:cubicBezTo>
                  <a:cubicBezTo>
                    <a:pt x="17280" y="7320"/>
                    <a:pt x="15362" y="8141"/>
                    <a:pt x="13306" y="8846"/>
                  </a:cubicBezTo>
                  <a:cubicBezTo>
                    <a:pt x="15016" y="7899"/>
                    <a:pt x="16554" y="6866"/>
                    <a:pt x="17885" y="5708"/>
                  </a:cubicBezTo>
                  <a:cubicBezTo>
                    <a:pt x="16744" y="6561"/>
                    <a:pt x="15310" y="7235"/>
                    <a:pt x="13893" y="7899"/>
                  </a:cubicBezTo>
                  <a:cubicBezTo>
                    <a:pt x="15397" y="6793"/>
                    <a:pt x="16762" y="5635"/>
                    <a:pt x="18041" y="4423"/>
                  </a:cubicBezTo>
                  <a:cubicBezTo>
                    <a:pt x="16658" y="5519"/>
                    <a:pt x="15016" y="6456"/>
                    <a:pt x="13202" y="7256"/>
                  </a:cubicBezTo>
                  <a:cubicBezTo>
                    <a:pt x="14464" y="6403"/>
                    <a:pt x="15500" y="5445"/>
                    <a:pt x="16347" y="4402"/>
                  </a:cubicBezTo>
                  <a:cubicBezTo>
                    <a:pt x="15448" y="5308"/>
                    <a:pt x="14273" y="6098"/>
                    <a:pt x="12908" y="6740"/>
                  </a:cubicBezTo>
                  <a:cubicBezTo>
                    <a:pt x="14153" y="5898"/>
                    <a:pt x="15379" y="4971"/>
                    <a:pt x="15742" y="3833"/>
                  </a:cubicBezTo>
                  <a:cubicBezTo>
                    <a:pt x="15103" y="4708"/>
                    <a:pt x="14100" y="5455"/>
                    <a:pt x="12891" y="6035"/>
                  </a:cubicBezTo>
                  <a:cubicBezTo>
                    <a:pt x="13980" y="5024"/>
                    <a:pt x="15051" y="4023"/>
                    <a:pt x="15708" y="2865"/>
                  </a:cubicBezTo>
                  <a:cubicBezTo>
                    <a:pt x="15414" y="3149"/>
                    <a:pt x="15120" y="3444"/>
                    <a:pt x="14844" y="3728"/>
                  </a:cubicBezTo>
                  <a:cubicBezTo>
                    <a:pt x="14205" y="4360"/>
                    <a:pt x="13634" y="4939"/>
                    <a:pt x="12718" y="5403"/>
                  </a:cubicBezTo>
                  <a:cubicBezTo>
                    <a:pt x="14032" y="4023"/>
                    <a:pt x="15206" y="2601"/>
                    <a:pt x="16261" y="1138"/>
                  </a:cubicBezTo>
                  <a:cubicBezTo>
                    <a:pt x="15328" y="2043"/>
                    <a:pt x="14429" y="2938"/>
                    <a:pt x="13392" y="3791"/>
                  </a:cubicBezTo>
                  <a:cubicBezTo>
                    <a:pt x="13047" y="4086"/>
                    <a:pt x="12597" y="4308"/>
                    <a:pt x="12217" y="4581"/>
                  </a:cubicBezTo>
                  <a:cubicBezTo>
                    <a:pt x="12995" y="3286"/>
                    <a:pt x="13548" y="1980"/>
                    <a:pt x="13980" y="611"/>
                  </a:cubicBezTo>
                  <a:cubicBezTo>
                    <a:pt x="13479" y="1790"/>
                    <a:pt x="12718" y="2928"/>
                    <a:pt x="11785" y="3992"/>
                  </a:cubicBezTo>
                  <a:cubicBezTo>
                    <a:pt x="12200" y="2654"/>
                    <a:pt x="12649" y="1369"/>
                    <a:pt x="1244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74" name="Google Shape;11060;p60"/>
            <p:cNvSpPr/>
            <p:nvPr/>
          </p:nvSpPr>
          <p:spPr>
            <a:xfrm rot="2847832" flipH="1">
              <a:off x="1393424" y="484169"/>
              <a:ext cx="220990" cy="430330"/>
            </a:xfrm>
            <a:custGeom>
              <a:avLst/>
              <a:gdLst/>
              <a:ahLst/>
              <a:cxnLst>
                <a:cxn ang="0">
                  <a:pos x="wd2" y="hd2"/>
                </a:cxn>
                <a:cxn ang="5400000">
                  <a:pos x="wd2" y="hd2"/>
                </a:cxn>
                <a:cxn ang="10800000">
                  <a:pos x="wd2" y="hd2"/>
                </a:cxn>
                <a:cxn ang="16200000">
                  <a:pos x="wd2" y="hd2"/>
                </a:cxn>
              </a:cxnLst>
              <a:rect l="0" t="0" r="r" b="b"/>
              <a:pathLst>
                <a:path w="21600" h="21600" extrusionOk="0">
                  <a:moveTo>
                    <a:pt x="2688" y="0"/>
                  </a:moveTo>
                  <a:cubicBezTo>
                    <a:pt x="3096" y="3264"/>
                    <a:pt x="1547" y="6572"/>
                    <a:pt x="0" y="9837"/>
                  </a:cubicBezTo>
                  <a:cubicBezTo>
                    <a:pt x="325" y="9669"/>
                    <a:pt x="650" y="9544"/>
                    <a:pt x="733" y="9334"/>
                  </a:cubicBezTo>
                  <a:lnTo>
                    <a:pt x="3993" y="4730"/>
                  </a:lnTo>
                  <a:cubicBezTo>
                    <a:pt x="3096" y="7576"/>
                    <a:pt x="1874" y="10298"/>
                    <a:pt x="0" y="12976"/>
                  </a:cubicBezTo>
                  <a:cubicBezTo>
                    <a:pt x="2688" y="10884"/>
                    <a:pt x="4809" y="8665"/>
                    <a:pt x="6439" y="6321"/>
                  </a:cubicBezTo>
                  <a:cubicBezTo>
                    <a:pt x="5542" y="8497"/>
                    <a:pt x="4646" y="10632"/>
                    <a:pt x="3260" y="12768"/>
                  </a:cubicBezTo>
                  <a:cubicBezTo>
                    <a:pt x="5623" y="10884"/>
                    <a:pt x="7497" y="8832"/>
                    <a:pt x="8722" y="6655"/>
                  </a:cubicBezTo>
                  <a:cubicBezTo>
                    <a:pt x="7661" y="9460"/>
                    <a:pt x="6112" y="12223"/>
                    <a:pt x="4074" y="14902"/>
                  </a:cubicBezTo>
                  <a:cubicBezTo>
                    <a:pt x="6195" y="13814"/>
                    <a:pt x="7989" y="12516"/>
                    <a:pt x="9047" y="11051"/>
                  </a:cubicBezTo>
                  <a:cubicBezTo>
                    <a:pt x="9699" y="10255"/>
                    <a:pt x="10107" y="9418"/>
                    <a:pt x="11004" y="8665"/>
                  </a:cubicBezTo>
                  <a:cubicBezTo>
                    <a:pt x="9780" y="11343"/>
                    <a:pt x="8150" y="13897"/>
                    <a:pt x="6195" y="16410"/>
                  </a:cubicBezTo>
                  <a:cubicBezTo>
                    <a:pt x="9535" y="14107"/>
                    <a:pt x="11901" y="11678"/>
                    <a:pt x="13448" y="8958"/>
                  </a:cubicBezTo>
                  <a:cubicBezTo>
                    <a:pt x="12390" y="11678"/>
                    <a:pt x="11004" y="14232"/>
                    <a:pt x="8966" y="16786"/>
                  </a:cubicBezTo>
                  <a:cubicBezTo>
                    <a:pt x="11982" y="14316"/>
                    <a:pt x="14264" y="11763"/>
                    <a:pt x="15730" y="8999"/>
                  </a:cubicBezTo>
                  <a:cubicBezTo>
                    <a:pt x="14836" y="12182"/>
                    <a:pt x="13203" y="15320"/>
                    <a:pt x="10596" y="18293"/>
                  </a:cubicBezTo>
                  <a:cubicBezTo>
                    <a:pt x="11412" y="17958"/>
                    <a:pt x="11982" y="17582"/>
                    <a:pt x="12470" y="17121"/>
                  </a:cubicBezTo>
                  <a:cubicBezTo>
                    <a:pt x="14508" y="15237"/>
                    <a:pt x="15813" y="13186"/>
                    <a:pt x="17118" y="11135"/>
                  </a:cubicBezTo>
                  <a:cubicBezTo>
                    <a:pt x="15650" y="14107"/>
                    <a:pt x="13856" y="16953"/>
                    <a:pt x="11573" y="19758"/>
                  </a:cubicBezTo>
                  <a:cubicBezTo>
                    <a:pt x="15325" y="17749"/>
                    <a:pt x="16466" y="14902"/>
                    <a:pt x="18665" y="12390"/>
                  </a:cubicBezTo>
                  <a:cubicBezTo>
                    <a:pt x="17688" y="15195"/>
                    <a:pt x="16221" y="18000"/>
                    <a:pt x="13775" y="20595"/>
                  </a:cubicBezTo>
                  <a:cubicBezTo>
                    <a:pt x="14100" y="20553"/>
                    <a:pt x="14264" y="20595"/>
                    <a:pt x="14508" y="20428"/>
                  </a:cubicBezTo>
                  <a:cubicBezTo>
                    <a:pt x="16710" y="18670"/>
                    <a:pt x="18096" y="16618"/>
                    <a:pt x="19401" y="14651"/>
                  </a:cubicBezTo>
                  <a:cubicBezTo>
                    <a:pt x="19073" y="15906"/>
                    <a:pt x="18665" y="16996"/>
                    <a:pt x="18096" y="18251"/>
                  </a:cubicBezTo>
                  <a:cubicBezTo>
                    <a:pt x="18909" y="17372"/>
                    <a:pt x="19562" y="16535"/>
                    <a:pt x="20134" y="15573"/>
                  </a:cubicBezTo>
                  <a:cubicBezTo>
                    <a:pt x="19073" y="17665"/>
                    <a:pt x="17851" y="19591"/>
                    <a:pt x="16221" y="21600"/>
                  </a:cubicBezTo>
                  <a:cubicBezTo>
                    <a:pt x="17768" y="20386"/>
                    <a:pt x="19073" y="19214"/>
                    <a:pt x="19806" y="17958"/>
                  </a:cubicBezTo>
                  <a:cubicBezTo>
                    <a:pt x="20378" y="17121"/>
                    <a:pt x="21031" y="16200"/>
                    <a:pt x="21600" y="15363"/>
                  </a:cubicBezTo>
                  <a:cubicBezTo>
                    <a:pt x="21519" y="12139"/>
                    <a:pt x="21192" y="8874"/>
                    <a:pt x="17524" y="6321"/>
                  </a:cubicBezTo>
                  <a:cubicBezTo>
                    <a:pt x="13695" y="3642"/>
                    <a:pt x="7092" y="2386"/>
                    <a:pt x="26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5" name="Google Shape;11061;p60"/>
            <p:cNvSpPr/>
            <p:nvPr/>
          </p:nvSpPr>
          <p:spPr>
            <a:xfrm rot="2847832" flipH="1">
              <a:off x="986012" y="703232"/>
              <a:ext cx="214340" cy="345249"/>
            </a:xfrm>
            <a:custGeom>
              <a:avLst/>
              <a:gdLst/>
              <a:ahLst/>
              <a:cxnLst>
                <a:cxn ang="0">
                  <a:pos x="wd2" y="hd2"/>
                </a:cxn>
                <a:cxn ang="5400000">
                  <a:pos x="wd2" y="hd2"/>
                </a:cxn>
                <a:cxn ang="10800000">
                  <a:pos x="wd2" y="hd2"/>
                </a:cxn>
                <a:cxn ang="16200000">
                  <a:pos x="wd2" y="hd2"/>
                </a:cxn>
              </a:cxnLst>
              <a:rect l="0" t="0" r="r" b="b"/>
              <a:pathLst>
                <a:path w="21600" h="21600" extrusionOk="0">
                  <a:moveTo>
                    <a:pt x="9161" y="0"/>
                  </a:moveTo>
                  <a:cubicBezTo>
                    <a:pt x="7312" y="3809"/>
                    <a:pt x="4203" y="7305"/>
                    <a:pt x="0" y="10330"/>
                  </a:cubicBezTo>
                  <a:cubicBezTo>
                    <a:pt x="2943" y="8243"/>
                    <a:pt x="5883" y="6208"/>
                    <a:pt x="8992" y="4173"/>
                  </a:cubicBezTo>
                  <a:cubicBezTo>
                    <a:pt x="8574" y="5270"/>
                    <a:pt x="7901" y="6208"/>
                    <a:pt x="6891" y="7200"/>
                  </a:cubicBezTo>
                  <a:cubicBezTo>
                    <a:pt x="5800" y="8139"/>
                    <a:pt x="4538" y="9025"/>
                    <a:pt x="3699" y="10070"/>
                  </a:cubicBezTo>
                  <a:cubicBezTo>
                    <a:pt x="6221" y="9025"/>
                    <a:pt x="8236" y="7618"/>
                    <a:pt x="10255" y="6208"/>
                  </a:cubicBezTo>
                  <a:cubicBezTo>
                    <a:pt x="8657" y="7982"/>
                    <a:pt x="6725" y="9599"/>
                    <a:pt x="4623" y="11165"/>
                  </a:cubicBezTo>
                  <a:cubicBezTo>
                    <a:pt x="7481" y="9912"/>
                    <a:pt x="10255" y="8609"/>
                    <a:pt x="12608" y="7095"/>
                  </a:cubicBezTo>
                  <a:cubicBezTo>
                    <a:pt x="10338" y="9130"/>
                    <a:pt x="7901" y="11009"/>
                    <a:pt x="5296" y="12834"/>
                  </a:cubicBezTo>
                  <a:cubicBezTo>
                    <a:pt x="8153" y="11896"/>
                    <a:pt x="10506" y="10696"/>
                    <a:pt x="12774" y="9182"/>
                  </a:cubicBezTo>
                  <a:cubicBezTo>
                    <a:pt x="11094" y="11478"/>
                    <a:pt x="8992" y="13513"/>
                    <a:pt x="6473" y="15392"/>
                  </a:cubicBezTo>
                  <a:cubicBezTo>
                    <a:pt x="8574" y="14661"/>
                    <a:pt x="10421" y="13879"/>
                    <a:pt x="12356" y="12939"/>
                  </a:cubicBezTo>
                  <a:cubicBezTo>
                    <a:pt x="12860" y="12575"/>
                    <a:pt x="13364" y="12313"/>
                    <a:pt x="13784" y="12001"/>
                  </a:cubicBezTo>
                  <a:cubicBezTo>
                    <a:pt x="11766" y="13774"/>
                    <a:pt x="9582" y="15392"/>
                    <a:pt x="7060" y="16904"/>
                  </a:cubicBezTo>
                  <a:cubicBezTo>
                    <a:pt x="10590" y="15548"/>
                    <a:pt x="13784" y="14036"/>
                    <a:pt x="16894" y="12262"/>
                  </a:cubicBezTo>
                  <a:cubicBezTo>
                    <a:pt x="14036" y="14766"/>
                    <a:pt x="11094" y="17166"/>
                    <a:pt x="7732" y="19462"/>
                  </a:cubicBezTo>
                  <a:cubicBezTo>
                    <a:pt x="11514" y="18001"/>
                    <a:pt x="14961" y="16330"/>
                    <a:pt x="17901" y="14244"/>
                  </a:cubicBezTo>
                  <a:cubicBezTo>
                    <a:pt x="15717" y="16696"/>
                    <a:pt x="13699" y="19201"/>
                    <a:pt x="11431" y="21600"/>
                  </a:cubicBezTo>
                  <a:cubicBezTo>
                    <a:pt x="14623" y="19723"/>
                    <a:pt x="17397" y="17635"/>
                    <a:pt x="19668" y="15287"/>
                  </a:cubicBezTo>
                  <a:cubicBezTo>
                    <a:pt x="18826" y="16645"/>
                    <a:pt x="18239" y="18001"/>
                    <a:pt x="17397" y="19409"/>
                  </a:cubicBezTo>
                  <a:cubicBezTo>
                    <a:pt x="18743" y="17375"/>
                    <a:pt x="20423" y="15497"/>
                    <a:pt x="21600" y="13408"/>
                  </a:cubicBezTo>
                  <a:cubicBezTo>
                    <a:pt x="18239" y="10643"/>
                    <a:pt x="14792" y="7930"/>
                    <a:pt x="12187" y="4747"/>
                  </a:cubicBezTo>
                  <a:cubicBezTo>
                    <a:pt x="10927" y="3286"/>
                    <a:pt x="9917" y="1617"/>
                    <a:pt x="9161"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6" name="Google Shape;11062;p60"/>
            <p:cNvSpPr/>
            <p:nvPr/>
          </p:nvSpPr>
          <p:spPr>
            <a:xfrm rot="2847832" flipH="1">
              <a:off x="1576044" y="1500245"/>
              <a:ext cx="295220" cy="366125"/>
            </a:xfrm>
            <a:custGeom>
              <a:avLst/>
              <a:gdLst/>
              <a:ahLst/>
              <a:cxnLst>
                <a:cxn ang="0">
                  <a:pos x="wd2" y="hd2"/>
                </a:cxn>
                <a:cxn ang="5400000">
                  <a:pos x="wd2" y="hd2"/>
                </a:cxn>
                <a:cxn ang="10800000">
                  <a:pos x="wd2" y="hd2"/>
                </a:cxn>
                <a:cxn ang="16200000">
                  <a:pos x="wd2" y="hd2"/>
                </a:cxn>
              </a:cxnLst>
              <a:rect l="0" t="0" r="r" b="b"/>
              <a:pathLst>
                <a:path w="21600" h="21600" extrusionOk="0">
                  <a:moveTo>
                    <a:pt x="16718" y="0"/>
                  </a:moveTo>
                  <a:cubicBezTo>
                    <a:pt x="14338" y="2804"/>
                    <a:pt x="10189" y="4133"/>
                    <a:pt x="6406" y="5757"/>
                  </a:cubicBezTo>
                  <a:cubicBezTo>
                    <a:pt x="4209" y="6741"/>
                    <a:pt x="2074" y="7823"/>
                    <a:pt x="426" y="9447"/>
                  </a:cubicBezTo>
                  <a:cubicBezTo>
                    <a:pt x="304" y="9545"/>
                    <a:pt x="121" y="9742"/>
                    <a:pt x="0" y="9840"/>
                  </a:cubicBezTo>
                  <a:cubicBezTo>
                    <a:pt x="1769" y="13482"/>
                    <a:pt x="4637" y="16679"/>
                    <a:pt x="8480" y="19140"/>
                  </a:cubicBezTo>
                  <a:cubicBezTo>
                    <a:pt x="6223" y="16876"/>
                    <a:pt x="4575" y="14367"/>
                    <a:pt x="3417" y="11661"/>
                  </a:cubicBezTo>
                  <a:cubicBezTo>
                    <a:pt x="5857" y="14613"/>
                    <a:pt x="8603" y="17221"/>
                    <a:pt x="11715" y="19681"/>
                  </a:cubicBezTo>
                  <a:cubicBezTo>
                    <a:pt x="12446" y="20172"/>
                    <a:pt x="13180" y="20665"/>
                    <a:pt x="14034" y="21009"/>
                  </a:cubicBezTo>
                  <a:cubicBezTo>
                    <a:pt x="13240" y="20124"/>
                    <a:pt x="12263" y="19534"/>
                    <a:pt x="11409" y="18845"/>
                  </a:cubicBezTo>
                  <a:cubicBezTo>
                    <a:pt x="9397" y="17122"/>
                    <a:pt x="8175" y="15253"/>
                    <a:pt x="6772" y="13187"/>
                  </a:cubicBezTo>
                  <a:cubicBezTo>
                    <a:pt x="9457" y="15350"/>
                    <a:pt x="12203" y="17467"/>
                    <a:pt x="14949" y="19631"/>
                  </a:cubicBezTo>
                  <a:cubicBezTo>
                    <a:pt x="15926" y="20419"/>
                    <a:pt x="16840" y="21107"/>
                    <a:pt x="18060" y="21600"/>
                  </a:cubicBezTo>
                  <a:cubicBezTo>
                    <a:pt x="16780" y="20124"/>
                    <a:pt x="14949" y="18942"/>
                    <a:pt x="13423" y="17663"/>
                  </a:cubicBezTo>
                  <a:cubicBezTo>
                    <a:pt x="10738" y="15498"/>
                    <a:pt x="8543" y="12940"/>
                    <a:pt x="7077" y="10086"/>
                  </a:cubicBezTo>
                  <a:cubicBezTo>
                    <a:pt x="12446" y="13284"/>
                    <a:pt x="15680" y="18303"/>
                    <a:pt x="21477" y="20861"/>
                  </a:cubicBezTo>
                  <a:cubicBezTo>
                    <a:pt x="16535" y="16974"/>
                    <a:pt x="12143" y="12645"/>
                    <a:pt x="8298" y="7971"/>
                  </a:cubicBezTo>
                  <a:cubicBezTo>
                    <a:pt x="11898" y="11268"/>
                    <a:pt x="15803" y="13973"/>
                    <a:pt x="20135" y="16631"/>
                  </a:cubicBezTo>
                  <a:cubicBezTo>
                    <a:pt x="18854" y="15007"/>
                    <a:pt x="17146" y="13629"/>
                    <a:pt x="15620" y="12153"/>
                  </a:cubicBezTo>
                  <a:cubicBezTo>
                    <a:pt x="14155" y="10676"/>
                    <a:pt x="12814" y="9102"/>
                    <a:pt x="12326" y="7232"/>
                  </a:cubicBezTo>
                  <a:cubicBezTo>
                    <a:pt x="14888" y="9939"/>
                    <a:pt x="17634" y="12399"/>
                    <a:pt x="20563" y="14712"/>
                  </a:cubicBezTo>
                  <a:cubicBezTo>
                    <a:pt x="17329" y="12005"/>
                    <a:pt x="14705" y="9003"/>
                    <a:pt x="12629" y="5609"/>
                  </a:cubicBezTo>
                  <a:cubicBezTo>
                    <a:pt x="13546" y="6789"/>
                    <a:pt x="14888" y="7773"/>
                    <a:pt x="16109" y="8759"/>
                  </a:cubicBezTo>
                  <a:cubicBezTo>
                    <a:pt x="17206" y="9692"/>
                    <a:pt x="18366" y="10579"/>
                    <a:pt x="19891" y="10922"/>
                  </a:cubicBezTo>
                  <a:cubicBezTo>
                    <a:pt x="17634" y="8856"/>
                    <a:pt x="15620" y="6543"/>
                    <a:pt x="14155" y="4034"/>
                  </a:cubicBezTo>
                  <a:cubicBezTo>
                    <a:pt x="16535" y="5757"/>
                    <a:pt x="18000" y="8118"/>
                    <a:pt x="20806" y="9349"/>
                  </a:cubicBezTo>
                  <a:cubicBezTo>
                    <a:pt x="18549" y="7381"/>
                    <a:pt x="16597" y="5117"/>
                    <a:pt x="15192" y="2707"/>
                  </a:cubicBezTo>
                  <a:cubicBezTo>
                    <a:pt x="15071" y="2460"/>
                    <a:pt x="14949" y="2214"/>
                    <a:pt x="15192" y="2066"/>
                  </a:cubicBezTo>
                  <a:cubicBezTo>
                    <a:pt x="17085" y="3640"/>
                    <a:pt x="19220" y="5018"/>
                    <a:pt x="21600" y="6298"/>
                  </a:cubicBezTo>
                  <a:cubicBezTo>
                    <a:pt x="20685" y="5559"/>
                    <a:pt x="19952" y="4674"/>
                    <a:pt x="19280" y="3788"/>
                  </a:cubicBezTo>
                  <a:cubicBezTo>
                    <a:pt x="18854" y="3149"/>
                    <a:pt x="18305" y="2460"/>
                    <a:pt x="17817" y="1820"/>
                  </a:cubicBezTo>
                  <a:cubicBezTo>
                    <a:pt x="17389" y="1230"/>
                    <a:pt x="17023" y="640"/>
                    <a:pt x="1671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7" name="Google Shape;11063;p60"/>
            <p:cNvSpPr/>
            <p:nvPr/>
          </p:nvSpPr>
          <p:spPr>
            <a:xfrm rot="2847832" flipH="1">
              <a:off x="1298392" y="1888685"/>
              <a:ext cx="308825" cy="331098"/>
            </a:xfrm>
            <a:custGeom>
              <a:avLst/>
              <a:gdLst/>
              <a:ahLst/>
              <a:cxnLst>
                <a:cxn ang="0">
                  <a:pos x="wd2" y="hd2"/>
                </a:cxn>
                <a:cxn ang="5400000">
                  <a:pos x="wd2" y="hd2"/>
                </a:cxn>
                <a:cxn ang="10800000">
                  <a:pos x="wd2" y="hd2"/>
                </a:cxn>
                <a:cxn ang="16200000">
                  <a:pos x="wd2" y="hd2"/>
                </a:cxn>
              </a:cxnLst>
              <a:rect l="0" t="0" r="r" b="b"/>
              <a:pathLst>
                <a:path w="21329" h="21600" extrusionOk="0">
                  <a:moveTo>
                    <a:pt x="3588" y="0"/>
                  </a:moveTo>
                  <a:cubicBezTo>
                    <a:pt x="3588" y="219"/>
                    <a:pt x="3531" y="491"/>
                    <a:pt x="3474" y="708"/>
                  </a:cubicBezTo>
                  <a:cubicBezTo>
                    <a:pt x="2609" y="4190"/>
                    <a:pt x="478" y="7454"/>
                    <a:pt x="74" y="10992"/>
                  </a:cubicBezTo>
                  <a:cubicBezTo>
                    <a:pt x="-271" y="14038"/>
                    <a:pt x="651" y="17085"/>
                    <a:pt x="1457" y="20077"/>
                  </a:cubicBezTo>
                  <a:cubicBezTo>
                    <a:pt x="3013" y="20621"/>
                    <a:pt x="4510" y="21111"/>
                    <a:pt x="6123" y="21600"/>
                  </a:cubicBezTo>
                  <a:cubicBezTo>
                    <a:pt x="4740" y="21111"/>
                    <a:pt x="3588" y="20512"/>
                    <a:pt x="2437" y="19750"/>
                  </a:cubicBezTo>
                  <a:cubicBezTo>
                    <a:pt x="4165" y="20295"/>
                    <a:pt x="5835" y="20621"/>
                    <a:pt x="7620" y="20838"/>
                  </a:cubicBezTo>
                  <a:cubicBezTo>
                    <a:pt x="5894" y="20132"/>
                    <a:pt x="4395" y="19424"/>
                    <a:pt x="2782" y="18499"/>
                  </a:cubicBezTo>
                  <a:cubicBezTo>
                    <a:pt x="5374" y="19533"/>
                    <a:pt x="7966" y="20295"/>
                    <a:pt x="10732" y="20784"/>
                  </a:cubicBezTo>
                  <a:cubicBezTo>
                    <a:pt x="7852" y="19967"/>
                    <a:pt x="5260" y="18662"/>
                    <a:pt x="2955" y="16976"/>
                  </a:cubicBezTo>
                  <a:cubicBezTo>
                    <a:pt x="6353" y="18390"/>
                    <a:pt x="9810" y="19315"/>
                    <a:pt x="13438" y="19804"/>
                  </a:cubicBezTo>
                  <a:cubicBezTo>
                    <a:pt x="9578" y="18609"/>
                    <a:pt x="6066" y="16813"/>
                    <a:pt x="2668" y="14691"/>
                  </a:cubicBezTo>
                  <a:cubicBezTo>
                    <a:pt x="6757" y="16487"/>
                    <a:pt x="11019" y="17791"/>
                    <a:pt x="15396" y="18662"/>
                  </a:cubicBezTo>
                  <a:cubicBezTo>
                    <a:pt x="11307" y="17248"/>
                    <a:pt x="7275" y="15616"/>
                    <a:pt x="3531" y="13440"/>
                  </a:cubicBezTo>
                  <a:cubicBezTo>
                    <a:pt x="7852" y="15670"/>
                    <a:pt x="12517" y="16813"/>
                    <a:pt x="17297" y="17248"/>
                  </a:cubicBezTo>
                  <a:cubicBezTo>
                    <a:pt x="13438" y="16214"/>
                    <a:pt x="9867" y="14635"/>
                    <a:pt x="6469" y="12515"/>
                  </a:cubicBezTo>
                  <a:cubicBezTo>
                    <a:pt x="10152" y="14254"/>
                    <a:pt x="14203" y="15108"/>
                    <a:pt x="18312" y="15108"/>
                  </a:cubicBezTo>
                  <a:cubicBezTo>
                    <a:pt x="19086" y="15108"/>
                    <a:pt x="19863" y="15077"/>
                    <a:pt x="20638" y="15017"/>
                  </a:cubicBezTo>
                  <a:cubicBezTo>
                    <a:pt x="15796" y="14645"/>
                    <a:pt x="11286" y="12817"/>
                    <a:pt x="6783" y="11059"/>
                  </a:cubicBezTo>
                  <a:cubicBezTo>
                    <a:pt x="9045" y="11938"/>
                    <a:pt x="11359" y="12752"/>
                    <a:pt x="13726" y="13167"/>
                  </a:cubicBezTo>
                  <a:cubicBezTo>
                    <a:pt x="14930" y="13349"/>
                    <a:pt x="16145" y="13468"/>
                    <a:pt x="17356" y="13468"/>
                  </a:cubicBezTo>
                  <a:cubicBezTo>
                    <a:pt x="18696" y="13468"/>
                    <a:pt x="20029" y="13321"/>
                    <a:pt x="21329" y="12949"/>
                  </a:cubicBezTo>
                  <a:cubicBezTo>
                    <a:pt x="21175" y="12954"/>
                    <a:pt x="21020" y="12955"/>
                    <a:pt x="20866" y="12955"/>
                  </a:cubicBezTo>
                  <a:cubicBezTo>
                    <a:pt x="16605" y="12955"/>
                    <a:pt x="12609" y="11523"/>
                    <a:pt x="8772" y="9685"/>
                  </a:cubicBezTo>
                  <a:cubicBezTo>
                    <a:pt x="12229" y="11262"/>
                    <a:pt x="16088" y="12133"/>
                    <a:pt x="19948" y="12187"/>
                  </a:cubicBezTo>
                  <a:cubicBezTo>
                    <a:pt x="17067" y="11481"/>
                    <a:pt x="14244" y="10664"/>
                    <a:pt x="11595" y="9413"/>
                  </a:cubicBezTo>
                  <a:cubicBezTo>
                    <a:pt x="8945" y="8162"/>
                    <a:pt x="6469" y="6638"/>
                    <a:pt x="4683" y="4353"/>
                  </a:cubicBezTo>
                  <a:cubicBezTo>
                    <a:pt x="5951" y="5877"/>
                    <a:pt x="7793" y="6965"/>
                    <a:pt x="9637" y="7726"/>
                  </a:cubicBezTo>
                  <a:cubicBezTo>
                    <a:pt x="11595" y="8434"/>
                    <a:pt x="13553" y="8707"/>
                    <a:pt x="15570" y="9140"/>
                  </a:cubicBezTo>
                  <a:cubicBezTo>
                    <a:pt x="10789" y="7183"/>
                    <a:pt x="6641" y="3972"/>
                    <a:pt x="3588"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8" name="Google Shape;11064;p60"/>
            <p:cNvSpPr/>
            <p:nvPr/>
          </p:nvSpPr>
          <p:spPr>
            <a:xfrm rot="2847832" flipH="1">
              <a:off x="1979398" y="578109"/>
              <a:ext cx="236904" cy="715548"/>
            </a:xfrm>
            <a:custGeom>
              <a:avLst/>
              <a:gdLst/>
              <a:ahLst/>
              <a:cxnLst>
                <a:cxn ang="0">
                  <a:pos x="wd2" y="hd2"/>
                </a:cxn>
                <a:cxn ang="5400000">
                  <a:pos x="wd2" y="hd2"/>
                </a:cxn>
                <a:cxn ang="10800000">
                  <a:pos x="wd2" y="hd2"/>
                </a:cxn>
                <a:cxn ang="16200000">
                  <a:pos x="wd2" y="hd2"/>
                </a:cxn>
              </a:cxnLst>
              <a:rect l="0" t="0" r="r" b="b"/>
              <a:pathLst>
                <a:path w="21307" h="21600" extrusionOk="0">
                  <a:moveTo>
                    <a:pt x="17564" y="14180"/>
                  </a:moveTo>
                  <a:cubicBezTo>
                    <a:pt x="17584" y="14202"/>
                    <a:pt x="17604" y="14226"/>
                    <a:pt x="17624" y="14249"/>
                  </a:cubicBezTo>
                  <a:lnTo>
                    <a:pt x="17624" y="14223"/>
                  </a:lnTo>
                  <a:cubicBezTo>
                    <a:pt x="17604" y="14209"/>
                    <a:pt x="17584" y="14194"/>
                    <a:pt x="17564" y="14180"/>
                  </a:cubicBezTo>
                  <a:close/>
                  <a:moveTo>
                    <a:pt x="20550" y="0"/>
                  </a:moveTo>
                  <a:cubicBezTo>
                    <a:pt x="20325" y="3222"/>
                    <a:pt x="17926" y="6394"/>
                    <a:pt x="13651" y="9264"/>
                  </a:cubicBezTo>
                  <a:cubicBezTo>
                    <a:pt x="13651" y="9289"/>
                    <a:pt x="13501" y="9289"/>
                    <a:pt x="13501" y="9315"/>
                  </a:cubicBezTo>
                  <a:cubicBezTo>
                    <a:pt x="10874" y="11026"/>
                    <a:pt x="7650" y="12613"/>
                    <a:pt x="3674" y="14023"/>
                  </a:cubicBezTo>
                  <a:cubicBezTo>
                    <a:pt x="2473" y="14475"/>
                    <a:pt x="1275" y="14878"/>
                    <a:pt x="0" y="15331"/>
                  </a:cubicBezTo>
                  <a:cubicBezTo>
                    <a:pt x="225" y="17471"/>
                    <a:pt x="1500" y="19586"/>
                    <a:pt x="3674" y="21600"/>
                  </a:cubicBezTo>
                  <a:cubicBezTo>
                    <a:pt x="2624" y="20215"/>
                    <a:pt x="3299" y="18755"/>
                    <a:pt x="3224" y="17346"/>
                  </a:cubicBezTo>
                  <a:cubicBezTo>
                    <a:pt x="3224" y="16998"/>
                    <a:pt x="3269" y="16679"/>
                    <a:pt x="3256" y="16357"/>
                  </a:cubicBezTo>
                  <a:cubicBezTo>
                    <a:pt x="3452" y="17629"/>
                    <a:pt x="4457" y="18822"/>
                    <a:pt x="5849" y="20014"/>
                  </a:cubicBezTo>
                  <a:cubicBezTo>
                    <a:pt x="5250" y="18856"/>
                    <a:pt x="4724" y="17723"/>
                    <a:pt x="4799" y="16540"/>
                  </a:cubicBezTo>
                  <a:cubicBezTo>
                    <a:pt x="4875" y="15734"/>
                    <a:pt x="5399" y="14979"/>
                    <a:pt x="5925" y="14198"/>
                  </a:cubicBezTo>
                  <a:cubicBezTo>
                    <a:pt x="6375" y="16187"/>
                    <a:pt x="7425" y="18100"/>
                    <a:pt x="9374" y="19989"/>
                  </a:cubicBezTo>
                  <a:cubicBezTo>
                    <a:pt x="8626" y="17723"/>
                    <a:pt x="8401" y="15432"/>
                    <a:pt x="8549" y="13166"/>
                  </a:cubicBezTo>
                  <a:cubicBezTo>
                    <a:pt x="8549" y="13041"/>
                    <a:pt x="8475" y="12940"/>
                    <a:pt x="8700" y="12839"/>
                  </a:cubicBezTo>
                  <a:cubicBezTo>
                    <a:pt x="8925" y="14425"/>
                    <a:pt x="10200" y="15910"/>
                    <a:pt x="12450" y="17270"/>
                  </a:cubicBezTo>
                  <a:cubicBezTo>
                    <a:pt x="12149" y="15382"/>
                    <a:pt x="12001" y="13569"/>
                    <a:pt x="11850" y="11656"/>
                  </a:cubicBezTo>
                  <a:cubicBezTo>
                    <a:pt x="12525" y="13066"/>
                    <a:pt x="13725" y="14400"/>
                    <a:pt x="15376" y="15759"/>
                  </a:cubicBezTo>
                  <a:cubicBezTo>
                    <a:pt x="14101" y="13997"/>
                    <a:pt x="13501" y="12210"/>
                    <a:pt x="13800" y="10397"/>
                  </a:cubicBezTo>
                  <a:cubicBezTo>
                    <a:pt x="14616" y="11691"/>
                    <a:pt x="15871" y="12959"/>
                    <a:pt x="17564" y="14180"/>
                  </a:cubicBezTo>
                  <a:cubicBezTo>
                    <a:pt x="16350" y="12789"/>
                    <a:pt x="16350" y="11278"/>
                    <a:pt x="16350" y="9793"/>
                  </a:cubicBezTo>
                  <a:cubicBezTo>
                    <a:pt x="17101" y="11102"/>
                    <a:pt x="18301" y="12361"/>
                    <a:pt x="19875" y="13594"/>
                  </a:cubicBezTo>
                  <a:cubicBezTo>
                    <a:pt x="18751" y="11807"/>
                    <a:pt x="18450" y="9944"/>
                    <a:pt x="18751" y="8081"/>
                  </a:cubicBezTo>
                  <a:cubicBezTo>
                    <a:pt x="19725" y="8937"/>
                    <a:pt x="19952" y="9793"/>
                    <a:pt x="20251" y="10699"/>
                  </a:cubicBezTo>
                  <a:cubicBezTo>
                    <a:pt x="21301" y="7402"/>
                    <a:pt x="21600" y="4103"/>
                    <a:pt x="21002" y="780"/>
                  </a:cubicBezTo>
                  <a:cubicBezTo>
                    <a:pt x="21002" y="503"/>
                    <a:pt x="20925" y="226"/>
                    <a:pt x="2055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79" name="Google Shape;11065;p60"/>
            <p:cNvSpPr/>
            <p:nvPr/>
          </p:nvSpPr>
          <p:spPr>
            <a:xfrm rot="2847832" flipH="1">
              <a:off x="313098" y="1471760"/>
              <a:ext cx="231017" cy="464532"/>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cubicBezTo>
                    <a:pt x="8654" y="698"/>
                    <a:pt x="9435" y="1551"/>
                    <a:pt x="10604" y="2248"/>
                  </a:cubicBezTo>
                  <a:cubicBezTo>
                    <a:pt x="10994" y="2442"/>
                    <a:pt x="11305" y="2637"/>
                    <a:pt x="11618" y="2831"/>
                  </a:cubicBezTo>
                  <a:cubicBezTo>
                    <a:pt x="13255" y="3800"/>
                    <a:pt x="15127" y="4576"/>
                    <a:pt x="16920" y="5429"/>
                  </a:cubicBezTo>
                  <a:cubicBezTo>
                    <a:pt x="17327" y="5573"/>
                    <a:pt x="17689" y="5738"/>
                    <a:pt x="18072" y="5845"/>
                  </a:cubicBezTo>
                  <a:cubicBezTo>
                    <a:pt x="14358" y="5034"/>
                    <a:pt x="11270" y="3871"/>
                    <a:pt x="8109" y="2637"/>
                  </a:cubicBezTo>
                  <a:cubicBezTo>
                    <a:pt x="11305" y="4576"/>
                    <a:pt x="14893" y="6399"/>
                    <a:pt x="19103" y="7833"/>
                  </a:cubicBezTo>
                  <a:cubicBezTo>
                    <a:pt x="13958" y="6786"/>
                    <a:pt x="9669" y="4886"/>
                    <a:pt x="5458" y="2985"/>
                  </a:cubicBezTo>
                  <a:cubicBezTo>
                    <a:pt x="8577" y="5351"/>
                    <a:pt x="12553" y="7445"/>
                    <a:pt x="17310" y="9035"/>
                  </a:cubicBezTo>
                  <a:cubicBezTo>
                    <a:pt x="12866" y="7794"/>
                    <a:pt x="8734" y="6321"/>
                    <a:pt x="5068" y="4536"/>
                  </a:cubicBezTo>
                  <a:cubicBezTo>
                    <a:pt x="5846" y="4963"/>
                    <a:pt x="6550" y="5467"/>
                    <a:pt x="7095" y="6010"/>
                  </a:cubicBezTo>
                  <a:cubicBezTo>
                    <a:pt x="7485" y="6399"/>
                    <a:pt x="7876" y="6786"/>
                    <a:pt x="8500" y="7096"/>
                  </a:cubicBezTo>
                  <a:cubicBezTo>
                    <a:pt x="8967" y="7407"/>
                    <a:pt x="9435" y="7639"/>
                    <a:pt x="9902" y="7872"/>
                  </a:cubicBezTo>
                  <a:cubicBezTo>
                    <a:pt x="11618" y="8647"/>
                    <a:pt x="13177" y="9384"/>
                    <a:pt x="14737" y="10159"/>
                  </a:cubicBezTo>
                  <a:cubicBezTo>
                    <a:pt x="12397" y="9539"/>
                    <a:pt x="10059" y="8957"/>
                    <a:pt x="7719" y="8337"/>
                  </a:cubicBezTo>
                  <a:cubicBezTo>
                    <a:pt x="6784" y="8027"/>
                    <a:pt x="5849" y="7794"/>
                    <a:pt x="5068" y="7407"/>
                  </a:cubicBezTo>
                  <a:cubicBezTo>
                    <a:pt x="6316" y="8027"/>
                    <a:pt x="7408" y="8725"/>
                    <a:pt x="8654" y="9384"/>
                  </a:cubicBezTo>
                  <a:cubicBezTo>
                    <a:pt x="10526" y="10315"/>
                    <a:pt x="12787" y="11051"/>
                    <a:pt x="14893" y="11750"/>
                  </a:cubicBezTo>
                  <a:cubicBezTo>
                    <a:pt x="13021" y="11634"/>
                    <a:pt x="11462" y="11051"/>
                    <a:pt x="10059" y="10508"/>
                  </a:cubicBezTo>
                  <a:cubicBezTo>
                    <a:pt x="8577" y="9965"/>
                    <a:pt x="7174" y="9500"/>
                    <a:pt x="5769" y="8957"/>
                  </a:cubicBezTo>
                  <a:cubicBezTo>
                    <a:pt x="9044" y="10780"/>
                    <a:pt x="12397" y="12603"/>
                    <a:pt x="15908" y="14348"/>
                  </a:cubicBezTo>
                  <a:cubicBezTo>
                    <a:pt x="13958" y="14154"/>
                    <a:pt x="12476" y="13495"/>
                    <a:pt x="10917" y="12913"/>
                  </a:cubicBezTo>
                  <a:lnTo>
                    <a:pt x="5926" y="11051"/>
                  </a:lnTo>
                  <a:cubicBezTo>
                    <a:pt x="9044" y="12680"/>
                    <a:pt x="12397" y="14192"/>
                    <a:pt x="15751" y="15744"/>
                  </a:cubicBezTo>
                  <a:cubicBezTo>
                    <a:pt x="10604" y="14929"/>
                    <a:pt x="6237" y="13417"/>
                    <a:pt x="1716" y="11866"/>
                  </a:cubicBezTo>
                  <a:cubicBezTo>
                    <a:pt x="2104" y="12525"/>
                    <a:pt x="2808" y="13106"/>
                    <a:pt x="3586" y="13689"/>
                  </a:cubicBezTo>
                  <a:cubicBezTo>
                    <a:pt x="4210" y="14154"/>
                    <a:pt x="4834" y="14542"/>
                    <a:pt x="5458" y="14968"/>
                  </a:cubicBezTo>
                  <a:cubicBezTo>
                    <a:pt x="5926" y="15240"/>
                    <a:pt x="6394" y="15589"/>
                    <a:pt x="6938" y="15899"/>
                  </a:cubicBezTo>
                  <a:cubicBezTo>
                    <a:pt x="7796" y="16480"/>
                    <a:pt x="8888" y="16946"/>
                    <a:pt x="9902" y="17450"/>
                  </a:cubicBezTo>
                  <a:cubicBezTo>
                    <a:pt x="8888" y="17333"/>
                    <a:pt x="8109" y="16985"/>
                    <a:pt x="7329" y="16674"/>
                  </a:cubicBezTo>
                  <a:cubicBezTo>
                    <a:pt x="5225" y="15783"/>
                    <a:pt x="3275" y="14851"/>
                    <a:pt x="1325" y="13882"/>
                  </a:cubicBezTo>
                  <a:cubicBezTo>
                    <a:pt x="3820" y="15589"/>
                    <a:pt x="6394" y="17139"/>
                    <a:pt x="9358" y="18652"/>
                  </a:cubicBezTo>
                  <a:cubicBezTo>
                    <a:pt x="7329" y="18419"/>
                    <a:pt x="5769" y="17644"/>
                    <a:pt x="4287" y="16868"/>
                  </a:cubicBezTo>
                  <a:cubicBezTo>
                    <a:pt x="3118" y="16287"/>
                    <a:pt x="1950" y="15744"/>
                    <a:pt x="935" y="15123"/>
                  </a:cubicBezTo>
                  <a:cubicBezTo>
                    <a:pt x="2885" y="16558"/>
                    <a:pt x="5225" y="17876"/>
                    <a:pt x="7719" y="19195"/>
                  </a:cubicBezTo>
                  <a:cubicBezTo>
                    <a:pt x="6160" y="19040"/>
                    <a:pt x="4834" y="18497"/>
                    <a:pt x="3663" y="17916"/>
                  </a:cubicBezTo>
                  <a:cubicBezTo>
                    <a:pt x="2571" y="17333"/>
                    <a:pt x="1403" y="16714"/>
                    <a:pt x="0" y="16364"/>
                  </a:cubicBezTo>
                  <a:cubicBezTo>
                    <a:pt x="624" y="16596"/>
                    <a:pt x="1092" y="16868"/>
                    <a:pt x="1403" y="17179"/>
                  </a:cubicBezTo>
                  <a:cubicBezTo>
                    <a:pt x="2808" y="18303"/>
                    <a:pt x="4367" y="19389"/>
                    <a:pt x="6471" y="20164"/>
                  </a:cubicBezTo>
                  <a:cubicBezTo>
                    <a:pt x="5145" y="20048"/>
                    <a:pt x="3899" y="19777"/>
                    <a:pt x="2885" y="19273"/>
                  </a:cubicBezTo>
                  <a:cubicBezTo>
                    <a:pt x="1950" y="18808"/>
                    <a:pt x="1169" y="18225"/>
                    <a:pt x="154" y="17760"/>
                  </a:cubicBezTo>
                  <a:cubicBezTo>
                    <a:pt x="1716" y="18808"/>
                    <a:pt x="3509" y="19699"/>
                    <a:pt x="5302" y="20591"/>
                  </a:cubicBezTo>
                  <a:cubicBezTo>
                    <a:pt x="3352" y="20397"/>
                    <a:pt x="1636" y="19971"/>
                    <a:pt x="77" y="19311"/>
                  </a:cubicBezTo>
                  <a:cubicBezTo>
                    <a:pt x="701" y="19661"/>
                    <a:pt x="1092" y="20088"/>
                    <a:pt x="1636" y="20475"/>
                  </a:cubicBezTo>
                  <a:cubicBezTo>
                    <a:pt x="2027" y="20785"/>
                    <a:pt x="2494" y="21018"/>
                    <a:pt x="3041" y="21290"/>
                  </a:cubicBezTo>
                  <a:cubicBezTo>
                    <a:pt x="3196" y="21406"/>
                    <a:pt x="3275" y="21522"/>
                    <a:pt x="3509" y="21600"/>
                  </a:cubicBezTo>
                  <a:cubicBezTo>
                    <a:pt x="5458" y="21560"/>
                    <a:pt x="7408" y="21250"/>
                    <a:pt x="9122" y="20747"/>
                  </a:cubicBezTo>
                  <a:cubicBezTo>
                    <a:pt x="14893" y="19040"/>
                    <a:pt x="16920" y="15394"/>
                    <a:pt x="18325" y="12099"/>
                  </a:cubicBezTo>
                  <a:cubicBezTo>
                    <a:pt x="19103" y="9811"/>
                    <a:pt x="19805" y="7445"/>
                    <a:pt x="21600" y="5429"/>
                  </a:cubicBezTo>
                  <a:cubicBezTo>
                    <a:pt x="16375" y="3955"/>
                    <a:pt x="11695" y="2172"/>
                    <a:pt x="7562"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0" name="Google Shape;11066;p60"/>
            <p:cNvSpPr/>
            <p:nvPr/>
          </p:nvSpPr>
          <p:spPr>
            <a:xfrm rot="2847832" flipH="1">
              <a:off x="728150" y="2237063"/>
              <a:ext cx="391977" cy="173987"/>
            </a:xfrm>
            <a:custGeom>
              <a:avLst/>
              <a:gdLst/>
              <a:ahLst/>
              <a:cxnLst>
                <a:cxn ang="0">
                  <a:pos x="wd2" y="hd2"/>
                </a:cxn>
                <a:cxn ang="5400000">
                  <a:pos x="wd2" y="hd2"/>
                </a:cxn>
                <a:cxn ang="10800000">
                  <a:pos x="wd2" y="hd2"/>
                </a:cxn>
                <a:cxn ang="16200000">
                  <a:pos x="wd2" y="hd2"/>
                </a:cxn>
              </a:cxnLst>
              <a:rect l="0" t="0" r="r" b="b"/>
              <a:pathLst>
                <a:path w="21600" h="21600" extrusionOk="0">
                  <a:moveTo>
                    <a:pt x="16085" y="0"/>
                  </a:moveTo>
                  <a:cubicBezTo>
                    <a:pt x="13419" y="5590"/>
                    <a:pt x="10157" y="9526"/>
                    <a:pt x="6664" y="11388"/>
                  </a:cubicBezTo>
                  <a:cubicBezTo>
                    <a:pt x="5239" y="12217"/>
                    <a:pt x="3815" y="12633"/>
                    <a:pt x="2390" y="13148"/>
                  </a:cubicBezTo>
                  <a:cubicBezTo>
                    <a:pt x="1609" y="13254"/>
                    <a:pt x="781" y="13458"/>
                    <a:pt x="0" y="13666"/>
                  </a:cubicBezTo>
                  <a:cubicBezTo>
                    <a:pt x="138" y="14287"/>
                    <a:pt x="368" y="14908"/>
                    <a:pt x="598" y="15426"/>
                  </a:cubicBezTo>
                  <a:cubicBezTo>
                    <a:pt x="1425" y="17394"/>
                    <a:pt x="2574" y="18431"/>
                    <a:pt x="3677" y="19362"/>
                  </a:cubicBezTo>
                  <a:cubicBezTo>
                    <a:pt x="5708" y="20864"/>
                    <a:pt x="7860" y="21600"/>
                    <a:pt x="10013" y="21600"/>
                  </a:cubicBezTo>
                  <a:cubicBezTo>
                    <a:pt x="11124" y="21600"/>
                    <a:pt x="12233" y="21404"/>
                    <a:pt x="13328" y="21016"/>
                  </a:cubicBezTo>
                  <a:cubicBezTo>
                    <a:pt x="16361" y="18117"/>
                    <a:pt x="19164" y="13977"/>
                    <a:pt x="21600" y="8800"/>
                  </a:cubicBezTo>
                  <a:cubicBezTo>
                    <a:pt x="18659" y="14185"/>
                    <a:pt x="15028" y="17705"/>
                    <a:pt x="11260" y="18431"/>
                  </a:cubicBezTo>
                  <a:cubicBezTo>
                    <a:pt x="14615" y="15532"/>
                    <a:pt x="17647" y="11078"/>
                    <a:pt x="20175" y="5177"/>
                  </a:cubicBezTo>
                  <a:cubicBezTo>
                    <a:pt x="16866" y="11388"/>
                    <a:pt x="12547" y="13977"/>
                    <a:pt x="8319" y="16463"/>
                  </a:cubicBezTo>
                  <a:cubicBezTo>
                    <a:pt x="12179" y="12943"/>
                    <a:pt x="15534" y="7558"/>
                    <a:pt x="18291" y="413"/>
                  </a:cubicBezTo>
                  <a:cubicBezTo>
                    <a:pt x="14798" y="7971"/>
                    <a:pt x="10249" y="12735"/>
                    <a:pt x="5423" y="14393"/>
                  </a:cubicBezTo>
                  <a:cubicBezTo>
                    <a:pt x="7859" y="12735"/>
                    <a:pt x="10340" y="11078"/>
                    <a:pt x="12455" y="7766"/>
                  </a:cubicBezTo>
                  <a:cubicBezTo>
                    <a:pt x="13879" y="5590"/>
                    <a:pt x="14936" y="2899"/>
                    <a:pt x="1608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1" name="Google Shape;11067;p60"/>
            <p:cNvSpPr/>
            <p:nvPr/>
          </p:nvSpPr>
          <p:spPr>
            <a:xfrm rot="2847832" flipH="1">
              <a:off x="512187" y="1094341"/>
              <a:ext cx="196839" cy="2753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19" y="981"/>
                    <a:pt x="18944" y="1963"/>
                    <a:pt x="17572" y="2812"/>
                  </a:cubicBezTo>
                  <a:cubicBezTo>
                    <a:pt x="12996" y="5756"/>
                    <a:pt x="7781" y="8178"/>
                    <a:pt x="2562" y="10467"/>
                  </a:cubicBezTo>
                  <a:cubicBezTo>
                    <a:pt x="2708" y="10543"/>
                    <a:pt x="2837" y="10571"/>
                    <a:pt x="2969" y="10571"/>
                  </a:cubicBezTo>
                  <a:cubicBezTo>
                    <a:pt x="3172" y="10571"/>
                    <a:pt x="3383" y="10506"/>
                    <a:pt x="3663" y="10467"/>
                  </a:cubicBezTo>
                  <a:cubicBezTo>
                    <a:pt x="6955" y="9682"/>
                    <a:pt x="10159" y="8831"/>
                    <a:pt x="13454" y="7982"/>
                  </a:cubicBezTo>
                  <a:cubicBezTo>
                    <a:pt x="9792" y="10467"/>
                    <a:pt x="5674" y="12234"/>
                    <a:pt x="1007" y="13606"/>
                  </a:cubicBezTo>
                  <a:cubicBezTo>
                    <a:pt x="5583" y="13083"/>
                    <a:pt x="9792" y="12298"/>
                    <a:pt x="14187" y="11251"/>
                  </a:cubicBezTo>
                  <a:cubicBezTo>
                    <a:pt x="10159" y="13606"/>
                    <a:pt x="4944" y="15505"/>
                    <a:pt x="0" y="16550"/>
                  </a:cubicBezTo>
                  <a:cubicBezTo>
                    <a:pt x="379" y="16744"/>
                    <a:pt x="823" y="16801"/>
                    <a:pt x="1311" y="16801"/>
                  </a:cubicBezTo>
                  <a:cubicBezTo>
                    <a:pt x="1649" y="16801"/>
                    <a:pt x="2006" y="16774"/>
                    <a:pt x="2381" y="16746"/>
                  </a:cubicBezTo>
                  <a:cubicBezTo>
                    <a:pt x="5948" y="16421"/>
                    <a:pt x="9336" y="16028"/>
                    <a:pt x="12906" y="15701"/>
                  </a:cubicBezTo>
                  <a:cubicBezTo>
                    <a:pt x="13361" y="15701"/>
                    <a:pt x="13819" y="15569"/>
                    <a:pt x="14094" y="15438"/>
                  </a:cubicBezTo>
                  <a:cubicBezTo>
                    <a:pt x="12354" y="16681"/>
                    <a:pt x="10434" y="17466"/>
                    <a:pt x="8146" y="17990"/>
                  </a:cubicBezTo>
                  <a:cubicBezTo>
                    <a:pt x="5857" y="18448"/>
                    <a:pt x="3569" y="18709"/>
                    <a:pt x="1100" y="18972"/>
                  </a:cubicBezTo>
                  <a:cubicBezTo>
                    <a:pt x="1973" y="19376"/>
                    <a:pt x="2936" y="19492"/>
                    <a:pt x="3934" y="19492"/>
                  </a:cubicBezTo>
                  <a:cubicBezTo>
                    <a:pt x="4713" y="19492"/>
                    <a:pt x="5515" y="19421"/>
                    <a:pt x="6316" y="19364"/>
                  </a:cubicBezTo>
                  <a:cubicBezTo>
                    <a:pt x="9062" y="19102"/>
                    <a:pt x="11806" y="18841"/>
                    <a:pt x="14552" y="18448"/>
                  </a:cubicBezTo>
                  <a:cubicBezTo>
                    <a:pt x="10892" y="20149"/>
                    <a:pt x="6955" y="21065"/>
                    <a:pt x="2837" y="21588"/>
                  </a:cubicBezTo>
                  <a:cubicBezTo>
                    <a:pt x="3163" y="21596"/>
                    <a:pt x="3490" y="21600"/>
                    <a:pt x="3814" y="21600"/>
                  </a:cubicBezTo>
                  <a:cubicBezTo>
                    <a:pt x="8845" y="21600"/>
                    <a:pt x="13575" y="20670"/>
                    <a:pt x="18305" y="19625"/>
                  </a:cubicBezTo>
                  <a:cubicBezTo>
                    <a:pt x="18305" y="17466"/>
                    <a:pt x="17847" y="15373"/>
                    <a:pt x="17756" y="13214"/>
                  </a:cubicBezTo>
                  <a:cubicBezTo>
                    <a:pt x="17389" y="8635"/>
                    <a:pt x="18760" y="4056"/>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82" name="Google Shape;11068;p60"/>
            <p:cNvSpPr/>
            <p:nvPr/>
          </p:nvSpPr>
          <p:spPr>
            <a:xfrm rot="2847832" flipH="1">
              <a:off x="1758340" y="563606"/>
              <a:ext cx="140476" cy="510385"/>
            </a:xfrm>
            <a:custGeom>
              <a:avLst/>
              <a:gdLst/>
              <a:ahLst/>
              <a:cxnLst>
                <a:cxn ang="0">
                  <a:pos x="wd2" y="hd2"/>
                </a:cxn>
                <a:cxn ang="5400000">
                  <a:pos x="wd2" y="hd2"/>
                </a:cxn>
                <a:cxn ang="10800000">
                  <a:pos x="wd2" y="hd2"/>
                </a:cxn>
                <a:cxn ang="16200000">
                  <a:pos x="wd2" y="hd2"/>
                </a:cxn>
              </a:cxnLst>
              <a:rect l="0" t="0" r="r" b="b"/>
              <a:pathLst>
                <a:path w="21404" h="21600" extrusionOk="0">
                  <a:moveTo>
                    <a:pt x="21023" y="0"/>
                  </a:moveTo>
                  <a:cubicBezTo>
                    <a:pt x="20768" y="1906"/>
                    <a:pt x="20135" y="3776"/>
                    <a:pt x="18863" y="5611"/>
                  </a:cubicBezTo>
                  <a:cubicBezTo>
                    <a:pt x="17846" y="7482"/>
                    <a:pt x="16196" y="9283"/>
                    <a:pt x="13781" y="11047"/>
                  </a:cubicBezTo>
                  <a:cubicBezTo>
                    <a:pt x="11492" y="12811"/>
                    <a:pt x="8444" y="14471"/>
                    <a:pt x="5267" y="16165"/>
                  </a:cubicBezTo>
                  <a:cubicBezTo>
                    <a:pt x="3743" y="17012"/>
                    <a:pt x="2345" y="17895"/>
                    <a:pt x="1328" y="18777"/>
                  </a:cubicBezTo>
                  <a:cubicBezTo>
                    <a:pt x="436" y="19694"/>
                    <a:pt x="-196" y="20612"/>
                    <a:pt x="55" y="21600"/>
                  </a:cubicBezTo>
                  <a:cubicBezTo>
                    <a:pt x="311" y="21106"/>
                    <a:pt x="436" y="20648"/>
                    <a:pt x="692" y="20188"/>
                  </a:cubicBezTo>
                  <a:cubicBezTo>
                    <a:pt x="1198" y="19729"/>
                    <a:pt x="1709" y="19306"/>
                    <a:pt x="2345" y="18847"/>
                  </a:cubicBezTo>
                  <a:cubicBezTo>
                    <a:pt x="3614" y="17964"/>
                    <a:pt x="5141" y="17189"/>
                    <a:pt x="6791" y="16341"/>
                  </a:cubicBezTo>
                  <a:cubicBezTo>
                    <a:pt x="8444" y="15530"/>
                    <a:pt x="10094" y="14718"/>
                    <a:pt x="11621" y="13836"/>
                  </a:cubicBezTo>
                  <a:cubicBezTo>
                    <a:pt x="13145" y="12988"/>
                    <a:pt x="14543" y="12106"/>
                    <a:pt x="15686" y="11188"/>
                  </a:cubicBezTo>
                  <a:cubicBezTo>
                    <a:pt x="17975" y="9353"/>
                    <a:pt x="19625" y="7518"/>
                    <a:pt x="20642" y="5647"/>
                  </a:cubicBezTo>
                  <a:cubicBezTo>
                    <a:pt x="21023" y="4729"/>
                    <a:pt x="21404" y="3776"/>
                    <a:pt x="21404" y="2823"/>
                  </a:cubicBezTo>
                  <a:cubicBezTo>
                    <a:pt x="21404" y="1871"/>
                    <a:pt x="21404" y="952"/>
                    <a:pt x="2102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3" name="Google Shape;11069;p60"/>
            <p:cNvSpPr/>
            <p:nvPr/>
          </p:nvSpPr>
          <p:spPr>
            <a:xfrm rot="2847832" flipH="1">
              <a:off x="1553213" y="940393"/>
              <a:ext cx="336924" cy="6179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1" y="2040"/>
                    <a:pt x="1444" y="4081"/>
                    <a:pt x="2781" y="6063"/>
                  </a:cubicBezTo>
                  <a:cubicBezTo>
                    <a:pt x="4171" y="8016"/>
                    <a:pt x="5988" y="9882"/>
                    <a:pt x="8074" y="11631"/>
                  </a:cubicBezTo>
                  <a:cubicBezTo>
                    <a:pt x="10212" y="13351"/>
                    <a:pt x="12565" y="14983"/>
                    <a:pt x="15024" y="16586"/>
                  </a:cubicBezTo>
                  <a:cubicBezTo>
                    <a:pt x="16254" y="17373"/>
                    <a:pt x="17484" y="18160"/>
                    <a:pt x="18660" y="18977"/>
                  </a:cubicBezTo>
                  <a:cubicBezTo>
                    <a:pt x="19837" y="19793"/>
                    <a:pt x="20851" y="20667"/>
                    <a:pt x="21600" y="21600"/>
                  </a:cubicBezTo>
                  <a:cubicBezTo>
                    <a:pt x="21066" y="20579"/>
                    <a:pt x="20103" y="19676"/>
                    <a:pt x="18981" y="18831"/>
                  </a:cubicBezTo>
                  <a:cubicBezTo>
                    <a:pt x="17912" y="17956"/>
                    <a:pt x="16682" y="17169"/>
                    <a:pt x="15559" y="16324"/>
                  </a:cubicBezTo>
                  <a:cubicBezTo>
                    <a:pt x="13206" y="14691"/>
                    <a:pt x="10854" y="13088"/>
                    <a:pt x="8822" y="11339"/>
                  </a:cubicBezTo>
                  <a:cubicBezTo>
                    <a:pt x="6737" y="9619"/>
                    <a:pt x="4919" y="7812"/>
                    <a:pt x="3475" y="5918"/>
                  </a:cubicBezTo>
                  <a:cubicBezTo>
                    <a:pt x="1978" y="4022"/>
                    <a:pt x="856" y="2040"/>
                    <a:pt x="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4" name="Google Shape;11070;p60"/>
            <p:cNvSpPr/>
            <p:nvPr/>
          </p:nvSpPr>
          <p:spPr>
            <a:xfrm rot="2847832" flipH="1">
              <a:off x="796638" y="1908965"/>
              <a:ext cx="649694" cy="337899"/>
            </a:xfrm>
            <a:custGeom>
              <a:avLst/>
              <a:gdLst/>
              <a:ahLst/>
              <a:cxnLst>
                <a:cxn ang="0">
                  <a:pos x="wd2" y="hd2"/>
                </a:cxn>
                <a:cxn ang="5400000">
                  <a:pos x="wd2" y="hd2"/>
                </a:cxn>
                <a:cxn ang="10800000">
                  <a:pos x="wd2" y="hd2"/>
                </a:cxn>
                <a:cxn ang="16200000">
                  <a:pos x="wd2" y="hd2"/>
                </a:cxn>
              </a:cxnLst>
              <a:rect l="0" t="0" r="r" b="b"/>
              <a:pathLst>
                <a:path w="21600" h="21600" extrusionOk="0">
                  <a:moveTo>
                    <a:pt x="21293" y="0"/>
                  </a:moveTo>
                  <a:cubicBezTo>
                    <a:pt x="20361" y="0"/>
                    <a:pt x="19394" y="221"/>
                    <a:pt x="18495" y="702"/>
                  </a:cubicBezTo>
                  <a:cubicBezTo>
                    <a:pt x="17468" y="1235"/>
                    <a:pt x="16471" y="1927"/>
                    <a:pt x="15583" y="2888"/>
                  </a:cubicBezTo>
                  <a:cubicBezTo>
                    <a:pt x="13670" y="4753"/>
                    <a:pt x="12034" y="7259"/>
                    <a:pt x="10398" y="9818"/>
                  </a:cubicBezTo>
                  <a:cubicBezTo>
                    <a:pt x="8818" y="12431"/>
                    <a:pt x="7209" y="14935"/>
                    <a:pt x="5490" y="17122"/>
                  </a:cubicBezTo>
                  <a:cubicBezTo>
                    <a:pt x="4631" y="18188"/>
                    <a:pt x="3716" y="19201"/>
                    <a:pt x="2746" y="19947"/>
                  </a:cubicBezTo>
                  <a:cubicBezTo>
                    <a:pt x="1886" y="20694"/>
                    <a:pt x="943" y="21228"/>
                    <a:pt x="0" y="21547"/>
                  </a:cubicBezTo>
                  <a:lnTo>
                    <a:pt x="0" y="21600"/>
                  </a:lnTo>
                  <a:cubicBezTo>
                    <a:pt x="2025" y="21280"/>
                    <a:pt x="3937" y="19735"/>
                    <a:pt x="5656" y="17761"/>
                  </a:cubicBezTo>
                  <a:cubicBezTo>
                    <a:pt x="7459" y="15629"/>
                    <a:pt x="9067" y="13018"/>
                    <a:pt x="10675" y="10457"/>
                  </a:cubicBezTo>
                  <a:cubicBezTo>
                    <a:pt x="12284" y="7953"/>
                    <a:pt x="13920" y="5392"/>
                    <a:pt x="15722" y="3475"/>
                  </a:cubicBezTo>
                  <a:cubicBezTo>
                    <a:pt x="16609" y="2568"/>
                    <a:pt x="17579" y="1661"/>
                    <a:pt x="18549" y="1076"/>
                  </a:cubicBezTo>
                  <a:cubicBezTo>
                    <a:pt x="19520" y="489"/>
                    <a:pt x="20573" y="62"/>
                    <a:pt x="21600" y="8"/>
                  </a:cubicBezTo>
                  <a:cubicBezTo>
                    <a:pt x="21498" y="3"/>
                    <a:pt x="21396" y="0"/>
                    <a:pt x="2129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85" name="Google Shape;11071;p60"/>
            <p:cNvSpPr/>
            <p:nvPr/>
          </p:nvSpPr>
          <p:spPr>
            <a:xfrm rot="2847832" flipH="1">
              <a:off x="648243" y="347488"/>
              <a:ext cx="1400268" cy="2034911"/>
            </a:xfrm>
            <a:custGeom>
              <a:avLst/>
              <a:gdLst/>
              <a:ahLst/>
              <a:cxnLst>
                <a:cxn ang="0">
                  <a:pos x="wd2" y="hd2"/>
                </a:cxn>
                <a:cxn ang="5400000">
                  <a:pos x="wd2" y="hd2"/>
                </a:cxn>
                <a:cxn ang="10800000">
                  <a:pos x="wd2" y="hd2"/>
                </a:cxn>
                <a:cxn ang="16200000">
                  <a:pos x="wd2" y="hd2"/>
                </a:cxn>
              </a:cxnLst>
              <a:rect l="0" t="0" r="r" b="b"/>
              <a:pathLst>
                <a:path w="21600" h="21600" extrusionOk="0">
                  <a:moveTo>
                    <a:pt x="9922" y="15583"/>
                  </a:moveTo>
                  <a:cubicBezTo>
                    <a:pt x="9977" y="15591"/>
                    <a:pt x="10032" y="15599"/>
                    <a:pt x="10086" y="15607"/>
                  </a:cubicBezTo>
                  <a:cubicBezTo>
                    <a:pt x="10087" y="15604"/>
                    <a:pt x="10087" y="15600"/>
                    <a:pt x="10088" y="15597"/>
                  </a:cubicBezTo>
                  <a:cubicBezTo>
                    <a:pt x="10032" y="15592"/>
                    <a:pt x="9977" y="15587"/>
                    <a:pt x="9922" y="15583"/>
                  </a:cubicBezTo>
                  <a:close/>
                  <a:moveTo>
                    <a:pt x="10318" y="16279"/>
                  </a:moveTo>
                  <a:lnTo>
                    <a:pt x="10317" y="16280"/>
                  </a:lnTo>
                  <a:cubicBezTo>
                    <a:pt x="10321" y="16280"/>
                    <a:pt x="10324" y="16281"/>
                    <a:pt x="10327" y="16282"/>
                  </a:cubicBezTo>
                  <a:cubicBezTo>
                    <a:pt x="10324" y="16281"/>
                    <a:pt x="10321" y="16280"/>
                    <a:pt x="10318" y="16279"/>
                  </a:cubicBezTo>
                  <a:close/>
                  <a:moveTo>
                    <a:pt x="8631" y="15499"/>
                  </a:moveTo>
                  <a:cubicBezTo>
                    <a:pt x="8264" y="15499"/>
                    <a:pt x="7890" y="15517"/>
                    <a:pt x="7526" y="15554"/>
                  </a:cubicBezTo>
                  <a:cubicBezTo>
                    <a:pt x="6651" y="15642"/>
                    <a:pt x="5789" y="15819"/>
                    <a:pt x="4979" y="16032"/>
                  </a:cubicBezTo>
                  <a:cubicBezTo>
                    <a:pt x="4142" y="16244"/>
                    <a:pt x="3371" y="16528"/>
                    <a:pt x="2547" y="16731"/>
                  </a:cubicBezTo>
                  <a:cubicBezTo>
                    <a:pt x="2149" y="16829"/>
                    <a:pt x="1724" y="16908"/>
                    <a:pt x="1287" y="16926"/>
                  </a:cubicBezTo>
                  <a:cubicBezTo>
                    <a:pt x="1169" y="16936"/>
                    <a:pt x="1048" y="16941"/>
                    <a:pt x="926" y="16941"/>
                  </a:cubicBezTo>
                  <a:cubicBezTo>
                    <a:pt x="620" y="16941"/>
                    <a:pt x="303" y="16910"/>
                    <a:pt x="0" y="16846"/>
                  </a:cubicBezTo>
                  <a:cubicBezTo>
                    <a:pt x="378" y="16952"/>
                    <a:pt x="788" y="16998"/>
                    <a:pt x="1201" y="16998"/>
                  </a:cubicBezTo>
                  <a:cubicBezTo>
                    <a:pt x="1238" y="16998"/>
                    <a:pt x="1275" y="16997"/>
                    <a:pt x="1312" y="16997"/>
                  </a:cubicBezTo>
                  <a:cubicBezTo>
                    <a:pt x="1737" y="16979"/>
                    <a:pt x="2187" y="16917"/>
                    <a:pt x="2612" y="16829"/>
                  </a:cubicBezTo>
                  <a:cubicBezTo>
                    <a:pt x="3461" y="16643"/>
                    <a:pt x="4233" y="16359"/>
                    <a:pt x="5056" y="16156"/>
                  </a:cubicBezTo>
                  <a:cubicBezTo>
                    <a:pt x="5879" y="15935"/>
                    <a:pt x="6715" y="15766"/>
                    <a:pt x="7564" y="15651"/>
                  </a:cubicBezTo>
                  <a:cubicBezTo>
                    <a:pt x="8084" y="15591"/>
                    <a:pt x="8607" y="15554"/>
                    <a:pt x="9133" y="15554"/>
                  </a:cubicBezTo>
                  <a:cubicBezTo>
                    <a:pt x="9396" y="15554"/>
                    <a:pt x="9659" y="15563"/>
                    <a:pt x="9922" y="15583"/>
                  </a:cubicBezTo>
                  <a:cubicBezTo>
                    <a:pt x="9572" y="15536"/>
                    <a:pt x="9207" y="15508"/>
                    <a:pt x="8851" y="15501"/>
                  </a:cubicBezTo>
                  <a:cubicBezTo>
                    <a:pt x="8778" y="15499"/>
                    <a:pt x="8705" y="15499"/>
                    <a:pt x="8631" y="15499"/>
                  </a:cubicBezTo>
                  <a:close/>
                  <a:moveTo>
                    <a:pt x="9738" y="0"/>
                  </a:moveTo>
                  <a:cubicBezTo>
                    <a:pt x="10150" y="770"/>
                    <a:pt x="10330" y="1602"/>
                    <a:pt x="10446" y="2434"/>
                  </a:cubicBezTo>
                  <a:cubicBezTo>
                    <a:pt x="10536" y="3160"/>
                    <a:pt x="10600" y="3877"/>
                    <a:pt x="10678" y="4612"/>
                  </a:cubicBezTo>
                  <a:cubicBezTo>
                    <a:pt x="10600" y="4346"/>
                    <a:pt x="10472" y="4081"/>
                    <a:pt x="10317" y="3824"/>
                  </a:cubicBezTo>
                  <a:cubicBezTo>
                    <a:pt x="10125" y="3515"/>
                    <a:pt x="9893" y="3213"/>
                    <a:pt x="9623" y="2939"/>
                  </a:cubicBezTo>
                  <a:cubicBezTo>
                    <a:pt x="9481" y="2797"/>
                    <a:pt x="9327" y="2664"/>
                    <a:pt x="9185" y="2532"/>
                  </a:cubicBezTo>
                  <a:cubicBezTo>
                    <a:pt x="9031" y="2399"/>
                    <a:pt x="8876" y="2275"/>
                    <a:pt x="8735" y="2142"/>
                  </a:cubicBezTo>
                  <a:cubicBezTo>
                    <a:pt x="8594" y="2010"/>
                    <a:pt x="8478" y="1877"/>
                    <a:pt x="8401" y="1726"/>
                  </a:cubicBezTo>
                  <a:cubicBezTo>
                    <a:pt x="8323" y="1576"/>
                    <a:pt x="8285" y="1425"/>
                    <a:pt x="8298" y="1266"/>
                  </a:cubicBezTo>
                  <a:lnTo>
                    <a:pt x="8298" y="1248"/>
                  </a:lnTo>
                  <a:cubicBezTo>
                    <a:pt x="8298" y="1257"/>
                    <a:pt x="8285" y="1284"/>
                    <a:pt x="8285" y="1292"/>
                  </a:cubicBezTo>
                  <a:cubicBezTo>
                    <a:pt x="8234" y="1434"/>
                    <a:pt x="8259" y="1593"/>
                    <a:pt x="8298" y="1744"/>
                  </a:cubicBezTo>
                  <a:cubicBezTo>
                    <a:pt x="8362" y="1912"/>
                    <a:pt x="8478" y="2063"/>
                    <a:pt x="8607" y="2213"/>
                  </a:cubicBezTo>
                  <a:cubicBezTo>
                    <a:pt x="8876" y="2496"/>
                    <a:pt x="9185" y="2744"/>
                    <a:pt x="9443" y="3019"/>
                  </a:cubicBezTo>
                  <a:cubicBezTo>
                    <a:pt x="9713" y="3293"/>
                    <a:pt x="9944" y="3585"/>
                    <a:pt x="10163" y="3869"/>
                  </a:cubicBezTo>
                  <a:cubicBezTo>
                    <a:pt x="10279" y="4028"/>
                    <a:pt x="10382" y="4169"/>
                    <a:pt x="10472" y="4320"/>
                  </a:cubicBezTo>
                  <a:cubicBezTo>
                    <a:pt x="10575" y="4444"/>
                    <a:pt x="10639" y="4568"/>
                    <a:pt x="10717" y="4701"/>
                  </a:cubicBezTo>
                  <a:cubicBezTo>
                    <a:pt x="10729" y="4833"/>
                    <a:pt x="10742" y="4957"/>
                    <a:pt x="10768" y="5090"/>
                  </a:cubicBezTo>
                  <a:cubicBezTo>
                    <a:pt x="10845" y="5975"/>
                    <a:pt x="10974" y="6861"/>
                    <a:pt x="10999" y="7746"/>
                  </a:cubicBezTo>
                  <a:lnTo>
                    <a:pt x="10999" y="7932"/>
                  </a:lnTo>
                  <a:cubicBezTo>
                    <a:pt x="10961" y="7702"/>
                    <a:pt x="10858" y="7480"/>
                    <a:pt x="10729" y="7268"/>
                  </a:cubicBezTo>
                  <a:cubicBezTo>
                    <a:pt x="10575" y="7038"/>
                    <a:pt x="10395" y="6799"/>
                    <a:pt x="10227" y="6569"/>
                  </a:cubicBezTo>
                  <a:cubicBezTo>
                    <a:pt x="9893" y="6108"/>
                    <a:pt x="9546" y="5639"/>
                    <a:pt x="9121" y="5205"/>
                  </a:cubicBezTo>
                  <a:cubicBezTo>
                    <a:pt x="8709" y="4780"/>
                    <a:pt x="8220" y="4382"/>
                    <a:pt x="7848" y="3939"/>
                  </a:cubicBezTo>
                  <a:cubicBezTo>
                    <a:pt x="7655" y="3718"/>
                    <a:pt x="7500" y="3479"/>
                    <a:pt x="7397" y="3240"/>
                  </a:cubicBezTo>
                  <a:cubicBezTo>
                    <a:pt x="7294" y="2992"/>
                    <a:pt x="7243" y="2727"/>
                    <a:pt x="7269" y="2479"/>
                  </a:cubicBezTo>
                  <a:cubicBezTo>
                    <a:pt x="7192" y="2727"/>
                    <a:pt x="7230" y="2992"/>
                    <a:pt x="7307" y="3249"/>
                  </a:cubicBezTo>
                  <a:cubicBezTo>
                    <a:pt x="7384" y="3515"/>
                    <a:pt x="7526" y="3762"/>
                    <a:pt x="7706" y="3992"/>
                  </a:cubicBezTo>
                  <a:cubicBezTo>
                    <a:pt x="8066" y="4453"/>
                    <a:pt x="8529" y="4869"/>
                    <a:pt x="8941" y="5294"/>
                  </a:cubicBezTo>
                  <a:cubicBezTo>
                    <a:pt x="9366" y="5719"/>
                    <a:pt x="9713" y="6170"/>
                    <a:pt x="10086" y="6622"/>
                  </a:cubicBezTo>
                  <a:cubicBezTo>
                    <a:pt x="10279" y="6843"/>
                    <a:pt x="10472" y="7064"/>
                    <a:pt x="10639" y="7303"/>
                  </a:cubicBezTo>
                  <a:cubicBezTo>
                    <a:pt x="10794" y="7507"/>
                    <a:pt x="10922" y="7746"/>
                    <a:pt x="10999" y="7976"/>
                  </a:cubicBezTo>
                  <a:cubicBezTo>
                    <a:pt x="10986" y="8746"/>
                    <a:pt x="10897" y="9516"/>
                    <a:pt x="10794" y="10287"/>
                  </a:cubicBezTo>
                  <a:cubicBezTo>
                    <a:pt x="10794" y="10331"/>
                    <a:pt x="10781" y="10366"/>
                    <a:pt x="10781" y="10402"/>
                  </a:cubicBezTo>
                  <a:cubicBezTo>
                    <a:pt x="10768" y="10517"/>
                    <a:pt x="10742" y="10650"/>
                    <a:pt x="10729" y="10774"/>
                  </a:cubicBezTo>
                  <a:lnTo>
                    <a:pt x="10717" y="10800"/>
                  </a:lnTo>
                  <a:cubicBezTo>
                    <a:pt x="10725" y="10800"/>
                    <a:pt x="10727" y="10793"/>
                    <a:pt x="10728" y="10788"/>
                  </a:cubicBezTo>
                  <a:cubicBezTo>
                    <a:pt x="10652" y="11432"/>
                    <a:pt x="10575" y="12059"/>
                    <a:pt x="10485" y="12686"/>
                  </a:cubicBezTo>
                  <a:cubicBezTo>
                    <a:pt x="10330" y="12509"/>
                    <a:pt x="10163" y="12331"/>
                    <a:pt x="9970" y="12172"/>
                  </a:cubicBezTo>
                  <a:cubicBezTo>
                    <a:pt x="9738" y="11960"/>
                    <a:pt x="9443" y="11774"/>
                    <a:pt x="9160" y="11597"/>
                  </a:cubicBezTo>
                  <a:cubicBezTo>
                    <a:pt x="8555" y="11252"/>
                    <a:pt x="7899" y="10977"/>
                    <a:pt x="7307" y="10650"/>
                  </a:cubicBezTo>
                  <a:cubicBezTo>
                    <a:pt x="6715" y="10331"/>
                    <a:pt x="6214" y="9941"/>
                    <a:pt x="5751" y="9525"/>
                  </a:cubicBezTo>
                  <a:cubicBezTo>
                    <a:pt x="5300" y="9100"/>
                    <a:pt x="4876" y="8658"/>
                    <a:pt x="4464" y="8215"/>
                  </a:cubicBezTo>
                  <a:cubicBezTo>
                    <a:pt x="4812" y="8684"/>
                    <a:pt x="5185" y="9145"/>
                    <a:pt x="5622" y="9587"/>
                  </a:cubicBezTo>
                  <a:cubicBezTo>
                    <a:pt x="6046" y="10030"/>
                    <a:pt x="6561" y="10446"/>
                    <a:pt x="7178" y="10774"/>
                  </a:cubicBezTo>
                  <a:cubicBezTo>
                    <a:pt x="7783" y="11110"/>
                    <a:pt x="8465" y="11375"/>
                    <a:pt x="9057" y="11694"/>
                  </a:cubicBezTo>
                  <a:cubicBezTo>
                    <a:pt x="9366" y="11862"/>
                    <a:pt x="9636" y="12039"/>
                    <a:pt x="9893" y="12225"/>
                  </a:cubicBezTo>
                  <a:cubicBezTo>
                    <a:pt x="10099" y="12376"/>
                    <a:pt x="10292" y="12544"/>
                    <a:pt x="10472" y="12721"/>
                  </a:cubicBezTo>
                  <a:cubicBezTo>
                    <a:pt x="10420" y="13146"/>
                    <a:pt x="10382" y="13553"/>
                    <a:pt x="10317" y="13969"/>
                  </a:cubicBezTo>
                  <a:cubicBezTo>
                    <a:pt x="10022" y="13739"/>
                    <a:pt x="9674" y="13544"/>
                    <a:pt x="9288" y="13367"/>
                  </a:cubicBezTo>
                  <a:cubicBezTo>
                    <a:pt x="8902" y="13190"/>
                    <a:pt x="8478" y="13058"/>
                    <a:pt x="8040" y="12925"/>
                  </a:cubicBezTo>
                  <a:cubicBezTo>
                    <a:pt x="7629" y="12792"/>
                    <a:pt x="7178" y="12703"/>
                    <a:pt x="6741" y="12588"/>
                  </a:cubicBezTo>
                  <a:cubicBezTo>
                    <a:pt x="6304" y="12482"/>
                    <a:pt x="5892" y="12349"/>
                    <a:pt x="5519" y="12172"/>
                  </a:cubicBezTo>
                  <a:cubicBezTo>
                    <a:pt x="4760" y="11827"/>
                    <a:pt x="4142" y="11349"/>
                    <a:pt x="3628" y="10827"/>
                  </a:cubicBezTo>
                  <a:cubicBezTo>
                    <a:pt x="3126" y="10322"/>
                    <a:pt x="2727" y="9764"/>
                    <a:pt x="2316" y="9216"/>
                  </a:cubicBezTo>
                  <a:cubicBezTo>
                    <a:pt x="2303" y="9206"/>
                    <a:pt x="2290" y="9180"/>
                    <a:pt x="2277" y="9162"/>
                  </a:cubicBezTo>
                  <a:cubicBezTo>
                    <a:pt x="2290" y="9180"/>
                    <a:pt x="2290" y="9206"/>
                    <a:pt x="2303" y="9224"/>
                  </a:cubicBezTo>
                  <a:cubicBezTo>
                    <a:pt x="2444" y="9516"/>
                    <a:pt x="2624" y="9782"/>
                    <a:pt x="2805" y="10057"/>
                  </a:cubicBezTo>
                  <a:cubicBezTo>
                    <a:pt x="2997" y="10340"/>
                    <a:pt x="3216" y="10623"/>
                    <a:pt x="3461" y="10898"/>
                  </a:cubicBezTo>
                  <a:cubicBezTo>
                    <a:pt x="3962" y="11437"/>
                    <a:pt x="4593" y="11933"/>
                    <a:pt x="5377" y="12305"/>
                  </a:cubicBezTo>
                  <a:cubicBezTo>
                    <a:pt x="5763" y="12482"/>
                    <a:pt x="6214" y="12624"/>
                    <a:pt x="6651" y="12721"/>
                  </a:cubicBezTo>
                  <a:cubicBezTo>
                    <a:pt x="7101" y="12818"/>
                    <a:pt x="7526" y="12925"/>
                    <a:pt x="7963" y="13031"/>
                  </a:cubicBezTo>
                  <a:cubicBezTo>
                    <a:pt x="8401" y="13146"/>
                    <a:pt x="8812" y="13279"/>
                    <a:pt x="9224" y="13429"/>
                  </a:cubicBezTo>
                  <a:cubicBezTo>
                    <a:pt x="9623" y="13589"/>
                    <a:pt x="9970" y="13775"/>
                    <a:pt x="10317" y="13987"/>
                  </a:cubicBezTo>
                  <a:cubicBezTo>
                    <a:pt x="10279" y="14253"/>
                    <a:pt x="10227" y="14518"/>
                    <a:pt x="10202" y="14784"/>
                  </a:cubicBezTo>
                  <a:cubicBezTo>
                    <a:pt x="9816" y="14633"/>
                    <a:pt x="9378" y="14536"/>
                    <a:pt x="8941" y="14492"/>
                  </a:cubicBezTo>
                  <a:cubicBezTo>
                    <a:pt x="8630" y="14461"/>
                    <a:pt x="8313" y="14452"/>
                    <a:pt x="7998" y="14452"/>
                  </a:cubicBezTo>
                  <a:cubicBezTo>
                    <a:pt x="7857" y="14452"/>
                    <a:pt x="7716" y="14453"/>
                    <a:pt x="7577" y="14456"/>
                  </a:cubicBezTo>
                  <a:cubicBezTo>
                    <a:pt x="6664" y="14492"/>
                    <a:pt x="5776" y="14624"/>
                    <a:pt x="4889" y="14677"/>
                  </a:cubicBezTo>
                  <a:cubicBezTo>
                    <a:pt x="4598" y="14701"/>
                    <a:pt x="4302" y="14716"/>
                    <a:pt x="4005" y="14716"/>
                  </a:cubicBezTo>
                  <a:cubicBezTo>
                    <a:pt x="3421" y="14716"/>
                    <a:pt x="2836" y="14659"/>
                    <a:pt x="2290" y="14500"/>
                  </a:cubicBezTo>
                  <a:cubicBezTo>
                    <a:pt x="1467" y="14279"/>
                    <a:pt x="759" y="13881"/>
                    <a:pt x="180" y="13412"/>
                  </a:cubicBezTo>
                  <a:cubicBezTo>
                    <a:pt x="437" y="13659"/>
                    <a:pt x="746" y="13899"/>
                    <a:pt x="1081" y="14102"/>
                  </a:cubicBezTo>
                  <a:cubicBezTo>
                    <a:pt x="1415" y="14306"/>
                    <a:pt x="1801" y="14483"/>
                    <a:pt x="2226" y="14616"/>
                  </a:cubicBezTo>
                  <a:cubicBezTo>
                    <a:pt x="2826" y="14803"/>
                    <a:pt x="3477" y="14863"/>
                    <a:pt x="4125" y="14863"/>
                  </a:cubicBezTo>
                  <a:cubicBezTo>
                    <a:pt x="4394" y="14863"/>
                    <a:pt x="4663" y="14852"/>
                    <a:pt x="4927" y="14837"/>
                  </a:cubicBezTo>
                  <a:cubicBezTo>
                    <a:pt x="5828" y="14766"/>
                    <a:pt x="6715" y="14633"/>
                    <a:pt x="7590" y="14580"/>
                  </a:cubicBezTo>
                  <a:cubicBezTo>
                    <a:pt x="7843" y="14560"/>
                    <a:pt x="8092" y="14549"/>
                    <a:pt x="8341" y="14549"/>
                  </a:cubicBezTo>
                  <a:cubicBezTo>
                    <a:pt x="8536" y="14549"/>
                    <a:pt x="8731" y="14556"/>
                    <a:pt x="8928" y="14571"/>
                  </a:cubicBezTo>
                  <a:cubicBezTo>
                    <a:pt x="9366" y="14607"/>
                    <a:pt x="9803" y="14669"/>
                    <a:pt x="10202" y="14793"/>
                  </a:cubicBezTo>
                  <a:cubicBezTo>
                    <a:pt x="10163" y="15064"/>
                    <a:pt x="10138" y="15326"/>
                    <a:pt x="10088" y="15597"/>
                  </a:cubicBezTo>
                  <a:cubicBezTo>
                    <a:pt x="10091" y="15598"/>
                    <a:pt x="10095" y="15598"/>
                    <a:pt x="10099" y="15598"/>
                  </a:cubicBezTo>
                  <a:cubicBezTo>
                    <a:pt x="10099" y="15634"/>
                    <a:pt x="10086" y="15678"/>
                    <a:pt x="10086" y="15713"/>
                  </a:cubicBezTo>
                  <a:cubicBezTo>
                    <a:pt x="10073" y="15766"/>
                    <a:pt x="10073" y="15819"/>
                    <a:pt x="10060" y="15872"/>
                  </a:cubicBezTo>
                  <a:cubicBezTo>
                    <a:pt x="10022" y="16005"/>
                    <a:pt x="10009" y="16129"/>
                    <a:pt x="9996" y="16262"/>
                  </a:cubicBezTo>
                  <a:cubicBezTo>
                    <a:pt x="9185" y="16607"/>
                    <a:pt x="8452" y="17023"/>
                    <a:pt x="7809" y="17501"/>
                  </a:cubicBezTo>
                  <a:cubicBezTo>
                    <a:pt x="7127" y="17997"/>
                    <a:pt x="6587" y="18572"/>
                    <a:pt x="5969" y="19095"/>
                  </a:cubicBezTo>
                  <a:cubicBezTo>
                    <a:pt x="5377" y="19626"/>
                    <a:pt x="4695" y="20113"/>
                    <a:pt x="3859" y="20458"/>
                  </a:cubicBezTo>
                  <a:cubicBezTo>
                    <a:pt x="3243" y="20721"/>
                    <a:pt x="2509" y="20865"/>
                    <a:pt x="1768" y="20865"/>
                  </a:cubicBezTo>
                  <a:cubicBezTo>
                    <a:pt x="1534" y="20865"/>
                    <a:pt x="1299" y="20851"/>
                    <a:pt x="1068" y="20821"/>
                  </a:cubicBezTo>
                  <a:cubicBezTo>
                    <a:pt x="1392" y="20881"/>
                    <a:pt x="1728" y="20913"/>
                    <a:pt x="2068" y="20913"/>
                  </a:cubicBezTo>
                  <a:cubicBezTo>
                    <a:pt x="2227" y="20913"/>
                    <a:pt x="2387" y="20906"/>
                    <a:pt x="2547" y="20892"/>
                  </a:cubicBezTo>
                  <a:cubicBezTo>
                    <a:pt x="3049" y="20848"/>
                    <a:pt x="3525" y="20724"/>
                    <a:pt x="3962" y="20555"/>
                  </a:cubicBezTo>
                  <a:cubicBezTo>
                    <a:pt x="4850" y="20228"/>
                    <a:pt x="5557" y="19714"/>
                    <a:pt x="6162" y="19183"/>
                  </a:cubicBezTo>
                  <a:cubicBezTo>
                    <a:pt x="6754" y="18652"/>
                    <a:pt x="7307" y="18086"/>
                    <a:pt x="7951" y="17581"/>
                  </a:cubicBezTo>
                  <a:cubicBezTo>
                    <a:pt x="8555" y="17094"/>
                    <a:pt x="9250" y="16660"/>
                    <a:pt x="10009" y="16271"/>
                  </a:cubicBezTo>
                  <a:cubicBezTo>
                    <a:pt x="9841" y="17289"/>
                    <a:pt x="9687" y="18307"/>
                    <a:pt x="9494" y="19325"/>
                  </a:cubicBezTo>
                  <a:cubicBezTo>
                    <a:pt x="9391" y="19883"/>
                    <a:pt x="9288" y="20432"/>
                    <a:pt x="9160" y="20989"/>
                  </a:cubicBezTo>
                  <a:lnTo>
                    <a:pt x="9700" y="21042"/>
                  </a:lnTo>
                  <a:cubicBezTo>
                    <a:pt x="9816" y="20281"/>
                    <a:pt x="9906" y="19520"/>
                    <a:pt x="10009" y="18767"/>
                  </a:cubicBezTo>
                  <a:cubicBezTo>
                    <a:pt x="10022" y="18643"/>
                    <a:pt x="10035" y="18511"/>
                    <a:pt x="10060" y="18387"/>
                  </a:cubicBezTo>
                  <a:lnTo>
                    <a:pt x="10292" y="16271"/>
                  </a:lnTo>
                  <a:cubicBezTo>
                    <a:pt x="10300" y="16273"/>
                    <a:pt x="10309" y="16276"/>
                    <a:pt x="10318" y="16279"/>
                  </a:cubicBezTo>
                  <a:lnTo>
                    <a:pt x="10369" y="15846"/>
                  </a:lnTo>
                  <a:cubicBezTo>
                    <a:pt x="10624" y="15752"/>
                    <a:pt x="10918" y="15711"/>
                    <a:pt x="11210" y="15711"/>
                  </a:cubicBezTo>
                  <a:cubicBezTo>
                    <a:pt x="11330" y="15711"/>
                    <a:pt x="11449" y="15718"/>
                    <a:pt x="11565" y="15731"/>
                  </a:cubicBezTo>
                  <a:cubicBezTo>
                    <a:pt x="12003" y="15775"/>
                    <a:pt x="12401" y="15908"/>
                    <a:pt x="12775" y="15988"/>
                  </a:cubicBezTo>
                  <a:cubicBezTo>
                    <a:pt x="13559" y="16271"/>
                    <a:pt x="14331" y="16572"/>
                    <a:pt x="15103" y="16890"/>
                  </a:cubicBezTo>
                  <a:cubicBezTo>
                    <a:pt x="15888" y="17192"/>
                    <a:pt x="16634" y="17554"/>
                    <a:pt x="17470" y="17802"/>
                  </a:cubicBezTo>
                  <a:cubicBezTo>
                    <a:pt x="17882" y="17926"/>
                    <a:pt x="18332" y="17997"/>
                    <a:pt x="18782" y="18032"/>
                  </a:cubicBezTo>
                  <a:cubicBezTo>
                    <a:pt x="18880" y="18040"/>
                    <a:pt x="18977" y="18043"/>
                    <a:pt x="19075" y="18043"/>
                  </a:cubicBezTo>
                  <a:cubicBezTo>
                    <a:pt x="19349" y="18043"/>
                    <a:pt x="19620" y="18016"/>
                    <a:pt x="19876" y="17971"/>
                  </a:cubicBezTo>
                  <a:cubicBezTo>
                    <a:pt x="19966" y="17953"/>
                    <a:pt x="20043" y="17935"/>
                    <a:pt x="20121" y="17908"/>
                  </a:cubicBezTo>
                  <a:lnTo>
                    <a:pt x="19927" y="17944"/>
                  </a:lnTo>
                  <a:cubicBezTo>
                    <a:pt x="19700" y="17976"/>
                    <a:pt x="19467" y="17996"/>
                    <a:pt x="19239" y="17996"/>
                  </a:cubicBezTo>
                  <a:cubicBezTo>
                    <a:pt x="19093" y="17996"/>
                    <a:pt x="18949" y="17988"/>
                    <a:pt x="18808" y="17971"/>
                  </a:cubicBezTo>
                  <a:cubicBezTo>
                    <a:pt x="18358" y="17926"/>
                    <a:pt x="17933" y="17838"/>
                    <a:pt x="17535" y="17705"/>
                  </a:cubicBezTo>
                  <a:cubicBezTo>
                    <a:pt x="16724" y="17448"/>
                    <a:pt x="15991" y="17094"/>
                    <a:pt x="15219" y="16776"/>
                  </a:cubicBezTo>
                  <a:cubicBezTo>
                    <a:pt x="14434" y="16466"/>
                    <a:pt x="13637" y="16156"/>
                    <a:pt x="12839" y="15890"/>
                  </a:cubicBezTo>
                  <a:cubicBezTo>
                    <a:pt x="12415" y="15758"/>
                    <a:pt x="11990" y="15634"/>
                    <a:pt x="11540" y="15598"/>
                  </a:cubicBezTo>
                  <a:cubicBezTo>
                    <a:pt x="11482" y="15596"/>
                    <a:pt x="11423" y="15594"/>
                    <a:pt x="11365" y="15594"/>
                  </a:cubicBezTo>
                  <a:cubicBezTo>
                    <a:pt x="10994" y="15594"/>
                    <a:pt x="10617" y="15645"/>
                    <a:pt x="10317" y="15775"/>
                  </a:cubicBezTo>
                  <a:lnTo>
                    <a:pt x="10330" y="15687"/>
                  </a:lnTo>
                  <a:lnTo>
                    <a:pt x="10382" y="15253"/>
                  </a:lnTo>
                  <a:cubicBezTo>
                    <a:pt x="11179" y="14757"/>
                    <a:pt x="12157" y="14412"/>
                    <a:pt x="13212" y="14279"/>
                  </a:cubicBezTo>
                  <a:cubicBezTo>
                    <a:pt x="13482" y="14253"/>
                    <a:pt x="13752" y="14226"/>
                    <a:pt x="14048" y="14217"/>
                  </a:cubicBezTo>
                  <a:cubicBezTo>
                    <a:pt x="14331" y="14208"/>
                    <a:pt x="14627" y="14208"/>
                    <a:pt x="14910" y="14182"/>
                  </a:cubicBezTo>
                  <a:cubicBezTo>
                    <a:pt x="15489" y="14137"/>
                    <a:pt x="16055" y="14040"/>
                    <a:pt x="16596" y="13907"/>
                  </a:cubicBezTo>
                  <a:cubicBezTo>
                    <a:pt x="17689" y="13633"/>
                    <a:pt x="18705" y="13208"/>
                    <a:pt x="19554" y="12677"/>
                  </a:cubicBezTo>
                  <a:cubicBezTo>
                    <a:pt x="19979" y="12411"/>
                    <a:pt x="20365" y="12128"/>
                    <a:pt x="20712" y="11800"/>
                  </a:cubicBezTo>
                  <a:cubicBezTo>
                    <a:pt x="21060" y="11482"/>
                    <a:pt x="21355" y="11136"/>
                    <a:pt x="21600" y="10782"/>
                  </a:cubicBezTo>
                  <a:cubicBezTo>
                    <a:pt x="21034" y="11473"/>
                    <a:pt x="20313" y="12084"/>
                    <a:pt x="19451" y="12588"/>
                  </a:cubicBezTo>
                  <a:cubicBezTo>
                    <a:pt x="18577" y="13102"/>
                    <a:pt x="17599" y="13509"/>
                    <a:pt x="16518" y="13766"/>
                  </a:cubicBezTo>
                  <a:cubicBezTo>
                    <a:pt x="15991" y="13899"/>
                    <a:pt x="15438" y="14005"/>
                    <a:pt x="14884" y="14049"/>
                  </a:cubicBezTo>
                  <a:cubicBezTo>
                    <a:pt x="14319" y="14093"/>
                    <a:pt x="13727" y="14076"/>
                    <a:pt x="13160" y="14173"/>
                  </a:cubicBezTo>
                  <a:cubicBezTo>
                    <a:pt x="12595" y="14261"/>
                    <a:pt x="12054" y="14403"/>
                    <a:pt x="11553" y="14607"/>
                  </a:cubicBezTo>
                  <a:cubicBezTo>
                    <a:pt x="11115" y="14784"/>
                    <a:pt x="10717" y="15005"/>
                    <a:pt x="10382" y="15244"/>
                  </a:cubicBezTo>
                  <a:cubicBezTo>
                    <a:pt x="10395" y="15031"/>
                    <a:pt x="10420" y="14837"/>
                    <a:pt x="10446" y="14624"/>
                  </a:cubicBezTo>
                  <a:cubicBezTo>
                    <a:pt x="10717" y="14385"/>
                    <a:pt x="11038" y="14164"/>
                    <a:pt x="11411" y="13969"/>
                  </a:cubicBezTo>
                  <a:cubicBezTo>
                    <a:pt x="11836" y="13748"/>
                    <a:pt x="12286" y="13562"/>
                    <a:pt x="12762" y="13376"/>
                  </a:cubicBezTo>
                  <a:cubicBezTo>
                    <a:pt x="13225" y="13190"/>
                    <a:pt x="13675" y="12987"/>
                    <a:pt x="14177" y="12863"/>
                  </a:cubicBezTo>
                  <a:cubicBezTo>
                    <a:pt x="14408" y="12801"/>
                    <a:pt x="14666" y="12748"/>
                    <a:pt x="14923" y="12677"/>
                  </a:cubicBezTo>
                  <a:cubicBezTo>
                    <a:pt x="15180" y="12615"/>
                    <a:pt x="15425" y="12526"/>
                    <a:pt x="15657" y="12420"/>
                  </a:cubicBezTo>
                  <a:cubicBezTo>
                    <a:pt x="16570" y="12022"/>
                    <a:pt x="17419" y="11570"/>
                    <a:pt x="18229" y="11075"/>
                  </a:cubicBezTo>
                  <a:cubicBezTo>
                    <a:pt x="18615" y="10818"/>
                    <a:pt x="19014" y="10561"/>
                    <a:pt x="19348" y="10278"/>
                  </a:cubicBezTo>
                  <a:cubicBezTo>
                    <a:pt x="19683" y="9986"/>
                    <a:pt x="19966" y="9649"/>
                    <a:pt x="20004" y="9269"/>
                  </a:cubicBezTo>
                  <a:cubicBezTo>
                    <a:pt x="19915" y="9631"/>
                    <a:pt x="19619" y="9959"/>
                    <a:pt x="19271" y="10225"/>
                  </a:cubicBezTo>
                  <a:cubicBezTo>
                    <a:pt x="18911" y="10490"/>
                    <a:pt x="18512" y="10729"/>
                    <a:pt x="18114" y="10977"/>
                  </a:cubicBezTo>
                  <a:cubicBezTo>
                    <a:pt x="17290" y="11446"/>
                    <a:pt x="16441" y="11889"/>
                    <a:pt x="15540" y="12278"/>
                  </a:cubicBezTo>
                  <a:cubicBezTo>
                    <a:pt x="15309" y="12376"/>
                    <a:pt x="15090" y="12464"/>
                    <a:pt x="14846" y="12535"/>
                  </a:cubicBezTo>
                  <a:cubicBezTo>
                    <a:pt x="14601" y="12597"/>
                    <a:pt x="14344" y="12659"/>
                    <a:pt x="14087" y="12721"/>
                  </a:cubicBezTo>
                  <a:cubicBezTo>
                    <a:pt x="13572" y="12854"/>
                    <a:pt x="13109" y="13058"/>
                    <a:pt x="12659" y="13252"/>
                  </a:cubicBezTo>
                  <a:cubicBezTo>
                    <a:pt x="12209" y="13456"/>
                    <a:pt x="11758" y="13651"/>
                    <a:pt x="11347" y="13899"/>
                  </a:cubicBezTo>
                  <a:cubicBezTo>
                    <a:pt x="10999" y="14093"/>
                    <a:pt x="10678" y="14323"/>
                    <a:pt x="10446" y="14580"/>
                  </a:cubicBezTo>
                  <a:cubicBezTo>
                    <a:pt x="10485" y="14129"/>
                    <a:pt x="10536" y="13686"/>
                    <a:pt x="10588" y="13235"/>
                  </a:cubicBezTo>
                  <a:lnTo>
                    <a:pt x="11411" y="12535"/>
                  </a:lnTo>
                  <a:cubicBezTo>
                    <a:pt x="11578" y="12394"/>
                    <a:pt x="11733" y="12243"/>
                    <a:pt x="11900" y="12110"/>
                  </a:cubicBezTo>
                  <a:cubicBezTo>
                    <a:pt x="12080" y="11977"/>
                    <a:pt x="12247" y="11836"/>
                    <a:pt x="12440" y="11730"/>
                  </a:cubicBezTo>
                  <a:cubicBezTo>
                    <a:pt x="12839" y="11490"/>
                    <a:pt x="13277" y="11305"/>
                    <a:pt x="13727" y="11119"/>
                  </a:cubicBezTo>
                  <a:cubicBezTo>
                    <a:pt x="14151" y="10933"/>
                    <a:pt x="14589" y="10729"/>
                    <a:pt x="15013" y="10499"/>
                  </a:cubicBezTo>
                  <a:cubicBezTo>
                    <a:pt x="15823" y="10030"/>
                    <a:pt x="16582" y="9516"/>
                    <a:pt x="17200" y="8923"/>
                  </a:cubicBezTo>
                  <a:cubicBezTo>
                    <a:pt x="17805" y="8348"/>
                    <a:pt x="18294" y="7702"/>
                    <a:pt x="18589" y="7011"/>
                  </a:cubicBezTo>
                  <a:cubicBezTo>
                    <a:pt x="18397" y="7347"/>
                    <a:pt x="18178" y="7666"/>
                    <a:pt x="17921" y="7976"/>
                  </a:cubicBezTo>
                  <a:cubicBezTo>
                    <a:pt x="17663" y="8295"/>
                    <a:pt x="17367" y="8596"/>
                    <a:pt x="17046" y="8870"/>
                  </a:cubicBezTo>
                  <a:cubicBezTo>
                    <a:pt x="16428" y="9437"/>
                    <a:pt x="15682" y="9941"/>
                    <a:pt x="14859" y="10384"/>
                  </a:cubicBezTo>
                  <a:cubicBezTo>
                    <a:pt x="14460" y="10623"/>
                    <a:pt x="14022" y="10818"/>
                    <a:pt x="13598" y="11021"/>
                  </a:cubicBezTo>
                  <a:cubicBezTo>
                    <a:pt x="13160" y="11207"/>
                    <a:pt x="12698" y="11393"/>
                    <a:pt x="12312" y="11650"/>
                  </a:cubicBezTo>
                  <a:cubicBezTo>
                    <a:pt x="12118" y="11774"/>
                    <a:pt x="11951" y="11916"/>
                    <a:pt x="11797" y="12057"/>
                  </a:cubicBezTo>
                  <a:cubicBezTo>
                    <a:pt x="11630" y="12199"/>
                    <a:pt x="11475" y="12349"/>
                    <a:pt x="11321" y="12491"/>
                  </a:cubicBezTo>
                  <a:cubicBezTo>
                    <a:pt x="11064" y="12730"/>
                    <a:pt x="10832" y="12969"/>
                    <a:pt x="10588" y="13208"/>
                  </a:cubicBezTo>
                  <a:cubicBezTo>
                    <a:pt x="10703" y="12314"/>
                    <a:pt x="10794" y="11420"/>
                    <a:pt x="10871" y="10517"/>
                  </a:cubicBezTo>
                  <a:cubicBezTo>
                    <a:pt x="11089" y="10278"/>
                    <a:pt x="11308" y="10057"/>
                    <a:pt x="11578" y="9844"/>
                  </a:cubicBezTo>
                  <a:cubicBezTo>
                    <a:pt x="11938" y="9570"/>
                    <a:pt x="12324" y="9322"/>
                    <a:pt x="12723" y="9083"/>
                  </a:cubicBezTo>
                  <a:cubicBezTo>
                    <a:pt x="13534" y="8605"/>
                    <a:pt x="14396" y="8144"/>
                    <a:pt x="15078" y="7551"/>
                  </a:cubicBezTo>
                  <a:cubicBezTo>
                    <a:pt x="15734" y="6958"/>
                    <a:pt x="16210" y="6285"/>
                    <a:pt x="16531" y="5577"/>
                  </a:cubicBezTo>
                  <a:cubicBezTo>
                    <a:pt x="16879" y="4869"/>
                    <a:pt x="17072" y="4134"/>
                    <a:pt x="17174" y="3408"/>
                  </a:cubicBezTo>
                  <a:cubicBezTo>
                    <a:pt x="17084" y="3771"/>
                    <a:pt x="16969" y="4134"/>
                    <a:pt x="16840" y="4488"/>
                  </a:cubicBezTo>
                  <a:cubicBezTo>
                    <a:pt x="16711" y="4842"/>
                    <a:pt x="16570" y="5197"/>
                    <a:pt x="16390" y="5542"/>
                  </a:cubicBezTo>
                  <a:cubicBezTo>
                    <a:pt x="16042" y="6223"/>
                    <a:pt x="15566" y="6887"/>
                    <a:pt x="14910" y="7463"/>
                  </a:cubicBezTo>
                  <a:cubicBezTo>
                    <a:pt x="14267" y="8056"/>
                    <a:pt x="13418" y="8507"/>
                    <a:pt x="12633" y="9003"/>
                  </a:cubicBezTo>
                  <a:cubicBezTo>
                    <a:pt x="12247" y="9260"/>
                    <a:pt x="11861" y="9525"/>
                    <a:pt x="11514" y="9809"/>
                  </a:cubicBezTo>
                  <a:cubicBezTo>
                    <a:pt x="11295" y="10021"/>
                    <a:pt x="11064" y="10242"/>
                    <a:pt x="10909" y="10472"/>
                  </a:cubicBezTo>
                  <a:cubicBezTo>
                    <a:pt x="10922" y="10446"/>
                    <a:pt x="10922" y="10419"/>
                    <a:pt x="10922" y="10384"/>
                  </a:cubicBezTo>
                  <a:cubicBezTo>
                    <a:pt x="10986" y="9623"/>
                    <a:pt x="11102" y="8870"/>
                    <a:pt x="11102" y="8109"/>
                  </a:cubicBezTo>
                  <a:cubicBezTo>
                    <a:pt x="11218" y="7879"/>
                    <a:pt x="11373" y="7657"/>
                    <a:pt x="11565" y="7445"/>
                  </a:cubicBezTo>
                  <a:cubicBezTo>
                    <a:pt x="11797" y="7188"/>
                    <a:pt x="12054" y="6958"/>
                    <a:pt x="12312" y="6710"/>
                  </a:cubicBezTo>
                  <a:cubicBezTo>
                    <a:pt x="12826" y="6241"/>
                    <a:pt x="13302" y="5728"/>
                    <a:pt x="13675" y="5187"/>
                  </a:cubicBezTo>
                  <a:cubicBezTo>
                    <a:pt x="14022" y="4647"/>
                    <a:pt x="14319" y="4072"/>
                    <a:pt x="14499" y="3479"/>
                  </a:cubicBezTo>
                  <a:cubicBezTo>
                    <a:pt x="14576" y="3196"/>
                    <a:pt x="14640" y="2895"/>
                    <a:pt x="14692" y="2594"/>
                  </a:cubicBezTo>
                  <a:cubicBezTo>
                    <a:pt x="14717" y="2302"/>
                    <a:pt x="14730" y="2001"/>
                    <a:pt x="14717" y="1700"/>
                  </a:cubicBezTo>
                  <a:cubicBezTo>
                    <a:pt x="14653" y="2302"/>
                    <a:pt x="14537" y="2886"/>
                    <a:pt x="14331" y="3461"/>
                  </a:cubicBezTo>
                  <a:cubicBezTo>
                    <a:pt x="14216" y="3745"/>
                    <a:pt x="14113" y="4037"/>
                    <a:pt x="13958" y="4311"/>
                  </a:cubicBezTo>
                  <a:cubicBezTo>
                    <a:pt x="13817" y="4586"/>
                    <a:pt x="13662" y="4869"/>
                    <a:pt x="13469" y="5134"/>
                  </a:cubicBezTo>
                  <a:cubicBezTo>
                    <a:pt x="13289" y="5400"/>
                    <a:pt x="13096" y="5665"/>
                    <a:pt x="12865" y="5913"/>
                  </a:cubicBezTo>
                  <a:cubicBezTo>
                    <a:pt x="12659" y="6170"/>
                    <a:pt x="12401" y="6418"/>
                    <a:pt x="12157" y="6657"/>
                  </a:cubicBezTo>
                  <a:cubicBezTo>
                    <a:pt x="11926" y="6905"/>
                    <a:pt x="11681" y="7144"/>
                    <a:pt x="11475" y="7410"/>
                  </a:cubicBezTo>
                  <a:cubicBezTo>
                    <a:pt x="11308" y="7613"/>
                    <a:pt x="11179" y="7817"/>
                    <a:pt x="11089" y="8038"/>
                  </a:cubicBezTo>
                  <a:lnTo>
                    <a:pt x="11089" y="7728"/>
                  </a:lnTo>
                  <a:cubicBezTo>
                    <a:pt x="11038" y="6834"/>
                    <a:pt x="10897" y="5958"/>
                    <a:pt x="10794" y="5073"/>
                  </a:cubicBezTo>
                  <a:cubicBezTo>
                    <a:pt x="10678" y="4205"/>
                    <a:pt x="10588" y="3320"/>
                    <a:pt x="10459" y="2434"/>
                  </a:cubicBezTo>
                  <a:cubicBezTo>
                    <a:pt x="10343" y="1611"/>
                    <a:pt x="10163" y="770"/>
                    <a:pt x="9738" y="0"/>
                  </a:cubicBezTo>
                  <a:close/>
                  <a:moveTo>
                    <a:pt x="10327" y="16282"/>
                  </a:moveTo>
                  <a:cubicBezTo>
                    <a:pt x="10686" y="16397"/>
                    <a:pt x="11008" y="16560"/>
                    <a:pt x="11282" y="16749"/>
                  </a:cubicBezTo>
                  <a:cubicBezTo>
                    <a:pt x="11604" y="16970"/>
                    <a:pt x="11874" y="17236"/>
                    <a:pt x="12080" y="17501"/>
                  </a:cubicBezTo>
                  <a:cubicBezTo>
                    <a:pt x="12518" y="18059"/>
                    <a:pt x="12826" y="18643"/>
                    <a:pt x="13225" y="19219"/>
                  </a:cubicBezTo>
                  <a:cubicBezTo>
                    <a:pt x="13662" y="19785"/>
                    <a:pt x="14177" y="20317"/>
                    <a:pt x="14820" y="20768"/>
                  </a:cubicBezTo>
                  <a:cubicBezTo>
                    <a:pt x="14975" y="20874"/>
                    <a:pt x="15142" y="20989"/>
                    <a:pt x="15335" y="21087"/>
                  </a:cubicBezTo>
                  <a:cubicBezTo>
                    <a:pt x="15528" y="21175"/>
                    <a:pt x="15746" y="21255"/>
                    <a:pt x="15952" y="21308"/>
                  </a:cubicBezTo>
                  <a:cubicBezTo>
                    <a:pt x="16390" y="21405"/>
                    <a:pt x="16827" y="21512"/>
                    <a:pt x="17264" y="21600"/>
                  </a:cubicBezTo>
                  <a:cubicBezTo>
                    <a:pt x="16840" y="21476"/>
                    <a:pt x="16415" y="21361"/>
                    <a:pt x="15991" y="21246"/>
                  </a:cubicBezTo>
                  <a:cubicBezTo>
                    <a:pt x="15785" y="21175"/>
                    <a:pt x="15592" y="21113"/>
                    <a:pt x="15412" y="21007"/>
                  </a:cubicBezTo>
                  <a:cubicBezTo>
                    <a:pt x="15232" y="20918"/>
                    <a:pt x="15078" y="20812"/>
                    <a:pt x="14923" y="20688"/>
                  </a:cubicBezTo>
                  <a:cubicBezTo>
                    <a:pt x="14331" y="20228"/>
                    <a:pt x="13817" y="19714"/>
                    <a:pt x="13418" y="19148"/>
                  </a:cubicBezTo>
                  <a:cubicBezTo>
                    <a:pt x="13006" y="18599"/>
                    <a:pt x="12710" y="17988"/>
                    <a:pt x="12234" y="17448"/>
                  </a:cubicBezTo>
                  <a:cubicBezTo>
                    <a:pt x="11990" y="17183"/>
                    <a:pt x="11694" y="16917"/>
                    <a:pt x="11359" y="16705"/>
                  </a:cubicBezTo>
                  <a:cubicBezTo>
                    <a:pt x="11053" y="16520"/>
                    <a:pt x="10709" y="16371"/>
                    <a:pt x="10327" y="16282"/>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217" name="Google Shape;11072;p60"/>
          <p:cNvGrpSpPr/>
          <p:nvPr/>
        </p:nvGrpSpPr>
        <p:grpSpPr>
          <a:xfrm>
            <a:off x="7171677" y="-596695"/>
            <a:ext cx="2203447" cy="1965516"/>
            <a:chOff x="0" y="0"/>
            <a:chExt cx="2203445" cy="1965515"/>
          </a:xfrm>
        </p:grpSpPr>
        <p:grpSp>
          <p:nvGrpSpPr>
            <p:cNvPr id="189" name="Google Shape;11073;p60"/>
            <p:cNvGrpSpPr/>
            <p:nvPr/>
          </p:nvGrpSpPr>
          <p:grpSpPr>
            <a:xfrm>
              <a:off x="988475" y="1868873"/>
              <a:ext cx="12646" cy="1181"/>
              <a:chOff x="0" y="0"/>
              <a:chExt cx="12645" cy="1179"/>
            </a:xfrm>
          </p:grpSpPr>
          <p:sp>
            <p:nvSpPr>
              <p:cNvPr id="187" name="Line"/>
              <p:cNvSpPr/>
              <p:nvPr/>
            </p:nvSpPr>
            <p:spPr>
              <a:xfrm flipH="1">
                <a:off x="0" y="0"/>
                <a:ext cx="12646" cy="118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88" name="Line"/>
              <p:cNvSpPr/>
              <p:nvPr/>
            </p:nvSpPr>
            <p:spPr>
              <a:xfrm flipV="1">
                <a:off x="0" y="0"/>
                <a:ext cx="12646" cy="1180"/>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90" name="Google Shape;11074;p60"/>
            <p:cNvSpPr/>
            <p:nvPr/>
          </p:nvSpPr>
          <p:spPr>
            <a:xfrm rot="15880181">
              <a:off x="210174" y="-40568"/>
              <a:ext cx="1783097" cy="2046651"/>
            </a:xfrm>
            <a:custGeom>
              <a:avLst/>
              <a:gdLst/>
              <a:ahLst/>
              <a:cxnLst>
                <a:cxn ang="0">
                  <a:pos x="wd2" y="hd2"/>
                </a:cxn>
                <a:cxn ang="5400000">
                  <a:pos x="wd2" y="hd2"/>
                </a:cxn>
                <a:cxn ang="10800000">
                  <a:pos x="wd2" y="hd2"/>
                </a:cxn>
                <a:cxn ang="16200000">
                  <a:pos x="wd2" y="hd2"/>
                </a:cxn>
              </a:cxnLst>
              <a:rect l="0" t="0" r="r" b="b"/>
              <a:pathLst>
                <a:path w="21362" h="21600" extrusionOk="0">
                  <a:moveTo>
                    <a:pt x="10899" y="9003"/>
                  </a:moveTo>
                  <a:cubicBezTo>
                    <a:pt x="11020" y="9003"/>
                    <a:pt x="11124" y="9072"/>
                    <a:pt x="11161" y="9209"/>
                  </a:cubicBezTo>
                  <a:cubicBezTo>
                    <a:pt x="11222" y="9456"/>
                    <a:pt x="11062" y="9764"/>
                    <a:pt x="10972" y="9984"/>
                  </a:cubicBezTo>
                  <a:cubicBezTo>
                    <a:pt x="10912" y="10134"/>
                    <a:pt x="10802" y="10248"/>
                    <a:pt x="10692" y="10372"/>
                  </a:cubicBezTo>
                  <a:cubicBezTo>
                    <a:pt x="10644" y="10422"/>
                    <a:pt x="10578" y="10513"/>
                    <a:pt x="10458" y="10513"/>
                  </a:cubicBezTo>
                  <a:cubicBezTo>
                    <a:pt x="10453" y="10513"/>
                    <a:pt x="10448" y="10513"/>
                    <a:pt x="10442" y="10512"/>
                  </a:cubicBezTo>
                  <a:cubicBezTo>
                    <a:pt x="10322" y="10503"/>
                    <a:pt x="10222" y="10248"/>
                    <a:pt x="10202" y="10151"/>
                  </a:cubicBezTo>
                  <a:cubicBezTo>
                    <a:pt x="10162" y="10019"/>
                    <a:pt x="10202" y="9870"/>
                    <a:pt x="10232" y="9755"/>
                  </a:cubicBezTo>
                  <a:cubicBezTo>
                    <a:pt x="10302" y="9500"/>
                    <a:pt x="10432" y="9245"/>
                    <a:pt x="10672" y="9078"/>
                  </a:cubicBezTo>
                  <a:cubicBezTo>
                    <a:pt x="10747" y="9028"/>
                    <a:pt x="10826" y="9003"/>
                    <a:pt x="10899" y="9003"/>
                  </a:cubicBezTo>
                  <a:close/>
                  <a:moveTo>
                    <a:pt x="12880" y="10349"/>
                  </a:moveTo>
                  <a:cubicBezTo>
                    <a:pt x="12942" y="10349"/>
                    <a:pt x="12991" y="10363"/>
                    <a:pt x="13040" y="10424"/>
                  </a:cubicBezTo>
                  <a:cubicBezTo>
                    <a:pt x="13100" y="10512"/>
                    <a:pt x="13110" y="10609"/>
                    <a:pt x="13100" y="10706"/>
                  </a:cubicBezTo>
                  <a:cubicBezTo>
                    <a:pt x="13070" y="10873"/>
                    <a:pt x="13020" y="11023"/>
                    <a:pt x="12990" y="11190"/>
                  </a:cubicBezTo>
                  <a:cubicBezTo>
                    <a:pt x="12950" y="11357"/>
                    <a:pt x="12890" y="11498"/>
                    <a:pt x="12740" y="11621"/>
                  </a:cubicBezTo>
                  <a:cubicBezTo>
                    <a:pt x="12610" y="11718"/>
                    <a:pt x="12420" y="11841"/>
                    <a:pt x="12250" y="11885"/>
                  </a:cubicBezTo>
                  <a:cubicBezTo>
                    <a:pt x="12226" y="11892"/>
                    <a:pt x="12202" y="11895"/>
                    <a:pt x="12176" y="11895"/>
                  </a:cubicBezTo>
                  <a:cubicBezTo>
                    <a:pt x="12110" y="11895"/>
                    <a:pt x="12041" y="11877"/>
                    <a:pt x="11961" y="11877"/>
                  </a:cubicBezTo>
                  <a:cubicBezTo>
                    <a:pt x="11861" y="11709"/>
                    <a:pt x="11801" y="11533"/>
                    <a:pt x="11841" y="11348"/>
                  </a:cubicBezTo>
                  <a:cubicBezTo>
                    <a:pt x="11861" y="11181"/>
                    <a:pt x="11971" y="11049"/>
                    <a:pt x="12071" y="10917"/>
                  </a:cubicBezTo>
                  <a:cubicBezTo>
                    <a:pt x="12190" y="10759"/>
                    <a:pt x="12350" y="10635"/>
                    <a:pt x="12500" y="10512"/>
                  </a:cubicBezTo>
                  <a:cubicBezTo>
                    <a:pt x="12590" y="10442"/>
                    <a:pt x="12660" y="10372"/>
                    <a:pt x="12790" y="10354"/>
                  </a:cubicBezTo>
                  <a:cubicBezTo>
                    <a:pt x="12823" y="10351"/>
                    <a:pt x="12853" y="10349"/>
                    <a:pt x="12880" y="10349"/>
                  </a:cubicBezTo>
                  <a:close/>
                  <a:moveTo>
                    <a:pt x="14143" y="12016"/>
                  </a:moveTo>
                  <a:cubicBezTo>
                    <a:pt x="14239" y="12016"/>
                    <a:pt x="14304" y="12098"/>
                    <a:pt x="14288" y="12202"/>
                  </a:cubicBezTo>
                  <a:cubicBezTo>
                    <a:pt x="14249" y="12431"/>
                    <a:pt x="13999" y="12677"/>
                    <a:pt x="13819" y="12845"/>
                  </a:cubicBezTo>
                  <a:cubicBezTo>
                    <a:pt x="13692" y="12957"/>
                    <a:pt x="13622" y="13037"/>
                    <a:pt x="13450" y="13037"/>
                  </a:cubicBezTo>
                  <a:cubicBezTo>
                    <a:pt x="13420" y="13037"/>
                    <a:pt x="13387" y="13035"/>
                    <a:pt x="13350" y="13029"/>
                  </a:cubicBezTo>
                  <a:cubicBezTo>
                    <a:pt x="13220" y="12994"/>
                    <a:pt x="13240" y="12818"/>
                    <a:pt x="13289" y="12756"/>
                  </a:cubicBezTo>
                  <a:cubicBezTo>
                    <a:pt x="13339" y="12677"/>
                    <a:pt x="13409" y="12607"/>
                    <a:pt x="13469" y="12545"/>
                  </a:cubicBezTo>
                  <a:cubicBezTo>
                    <a:pt x="13589" y="12449"/>
                    <a:pt x="13699" y="12334"/>
                    <a:pt x="13809" y="12237"/>
                  </a:cubicBezTo>
                  <a:cubicBezTo>
                    <a:pt x="13889" y="12167"/>
                    <a:pt x="13969" y="12079"/>
                    <a:pt x="14059" y="12035"/>
                  </a:cubicBezTo>
                  <a:cubicBezTo>
                    <a:pt x="14088" y="12022"/>
                    <a:pt x="14117" y="12016"/>
                    <a:pt x="14143" y="12016"/>
                  </a:cubicBezTo>
                  <a:close/>
                  <a:moveTo>
                    <a:pt x="9473" y="12369"/>
                  </a:moveTo>
                  <a:cubicBezTo>
                    <a:pt x="9673" y="12369"/>
                    <a:pt x="10042" y="12422"/>
                    <a:pt x="9993" y="12669"/>
                  </a:cubicBezTo>
                  <a:cubicBezTo>
                    <a:pt x="9943" y="12889"/>
                    <a:pt x="9663" y="13029"/>
                    <a:pt x="9453" y="13073"/>
                  </a:cubicBezTo>
                  <a:cubicBezTo>
                    <a:pt x="9324" y="13106"/>
                    <a:pt x="9177" y="13154"/>
                    <a:pt x="9037" y="13154"/>
                  </a:cubicBezTo>
                  <a:cubicBezTo>
                    <a:pt x="9026" y="13154"/>
                    <a:pt x="9015" y="13153"/>
                    <a:pt x="9003" y="13153"/>
                  </a:cubicBezTo>
                  <a:cubicBezTo>
                    <a:pt x="8914" y="13153"/>
                    <a:pt x="8724" y="13117"/>
                    <a:pt x="8704" y="13082"/>
                  </a:cubicBezTo>
                  <a:cubicBezTo>
                    <a:pt x="8701" y="13083"/>
                    <a:pt x="8698" y="13083"/>
                    <a:pt x="8695" y="13083"/>
                  </a:cubicBezTo>
                  <a:cubicBezTo>
                    <a:pt x="8652" y="13083"/>
                    <a:pt x="8573" y="13027"/>
                    <a:pt x="8554" y="12985"/>
                  </a:cubicBezTo>
                  <a:cubicBezTo>
                    <a:pt x="8524" y="12950"/>
                    <a:pt x="8544" y="12924"/>
                    <a:pt x="8554" y="12871"/>
                  </a:cubicBezTo>
                  <a:cubicBezTo>
                    <a:pt x="8574" y="12783"/>
                    <a:pt x="8624" y="12704"/>
                    <a:pt x="8704" y="12633"/>
                  </a:cubicBezTo>
                  <a:cubicBezTo>
                    <a:pt x="8904" y="12484"/>
                    <a:pt x="9213" y="12378"/>
                    <a:pt x="9473" y="12369"/>
                  </a:cubicBezTo>
                  <a:close/>
                  <a:moveTo>
                    <a:pt x="14868" y="13522"/>
                  </a:moveTo>
                  <a:cubicBezTo>
                    <a:pt x="14998" y="13531"/>
                    <a:pt x="14998" y="13654"/>
                    <a:pt x="14968" y="13725"/>
                  </a:cubicBezTo>
                  <a:cubicBezTo>
                    <a:pt x="14928" y="13822"/>
                    <a:pt x="14818" y="13945"/>
                    <a:pt x="14718" y="14024"/>
                  </a:cubicBezTo>
                  <a:cubicBezTo>
                    <a:pt x="14648" y="14077"/>
                    <a:pt x="14478" y="14130"/>
                    <a:pt x="14418" y="14138"/>
                  </a:cubicBezTo>
                  <a:cubicBezTo>
                    <a:pt x="14288" y="13971"/>
                    <a:pt x="14478" y="13769"/>
                    <a:pt x="14618" y="13663"/>
                  </a:cubicBezTo>
                  <a:cubicBezTo>
                    <a:pt x="14678" y="13619"/>
                    <a:pt x="14788" y="13531"/>
                    <a:pt x="14868" y="13522"/>
                  </a:cubicBezTo>
                  <a:close/>
                  <a:moveTo>
                    <a:pt x="10930" y="14048"/>
                  </a:moveTo>
                  <a:cubicBezTo>
                    <a:pt x="11009" y="14048"/>
                    <a:pt x="11083" y="14066"/>
                    <a:pt x="11142" y="14112"/>
                  </a:cubicBezTo>
                  <a:cubicBezTo>
                    <a:pt x="11401" y="14315"/>
                    <a:pt x="11042" y="14508"/>
                    <a:pt x="10842" y="14605"/>
                  </a:cubicBezTo>
                  <a:cubicBezTo>
                    <a:pt x="10622" y="14702"/>
                    <a:pt x="10372" y="14728"/>
                    <a:pt x="10112" y="14825"/>
                  </a:cubicBezTo>
                  <a:cubicBezTo>
                    <a:pt x="10095" y="14826"/>
                    <a:pt x="10077" y="14826"/>
                    <a:pt x="10060" y="14826"/>
                  </a:cubicBezTo>
                  <a:cubicBezTo>
                    <a:pt x="9876" y="14826"/>
                    <a:pt x="9699" y="14779"/>
                    <a:pt x="9763" y="14578"/>
                  </a:cubicBezTo>
                  <a:cubicBezTo>
                    <a:pt x="9823" y="14376"/>
                    <a:pt x="10172" y="14288"/>
                    <a:pt x="10372" y="14209"/>
                  </a:cubicBezTo>
                  <a:cubicBezTo>
                    <a:pt x="10507" y="14153"/>
                    <a:pt x="10736" y="14048"/>
                    <a:pt x="10930" y="14048"/>
                  </a:cubicBezTo>
                  <a:close/>
                  <a:moveTo>
                    <a:pt x="11945" y="15334"/>
                  </a:moveTo>
                  <a:cubicBezTo>
                    <a:pt x="12012" y="15334"/>
                    <a:pt x="12054" y="15365"/>
                    <a:pt x="12021" y="15459"/>
                  </a:cubicBezTo>
                  <a:cubicBezTo>
                    <a:pt x="11991" y="15582"/>
                    <a:pt x="11801" y="15670"/>
                    <a:pt x="11691" y="15723"/>
                  </a:cubicBezTo>
                  <a:cubicBezTo>
                    <a:pt x="11571" y="15793"/>
                    <a:pt x="11521" y="15811"/>
                    <a:pt x="11411" y="15837"/>
                  </a:cubicBezTo>
                  <a:cubicBezTo>
                    <a:pt x="11341" y="15828"/>
                    <a:pt x="11301" y="15846"/>
                    <a:pt x="11301" y="15758"/>
                  </a:cubicBezTo>
                  <a:cubicBezTo>
                    <a:pt x="11301" y="15679"/>
                    <a:pt x="11351" y="15617"/>
                    <a:pt x="11411" y="15573"/>
                  </a:cubicBezTo>
                  <a:cubicBezTo>
                    <a:pt x="11471" y="15520"/>
                    <a:pt x="11541" y="15459"/>
                    <a:pt x="11611" y="15432"/>
                  </a:cubicBezTo>
                  <a:cubicBezTo>
                    <a:pt x="11681" y="15397"/>
                    <a:pt x="11761" y="15370"/>
                    <a:pt x="11831" y="15353"/>
                  </a:cubicBezTo>
                  <a:cubicBezTo>
                    <a:pt x="11871" y="15341"/>
                    <a:pt x="11911" y="15334"/>
                    <a:pt x="11945" y="15334"/>
                  </a:cubicBezTo>
                  <a:close/>
                  <a:moveTo>
                    <a:pt x="7246" y="0"/>
                  </a:moveTo>
                  <a:cubicBezTo>
                    <a:pt x="7163" y="0"/>
                    <a:pt x="7084" y="6"/>
                    <a:pt x="7015" y="21"/>
                  </a:cubicBezTo>
                  <a:cubicBezTo>
                    <a:pt x="6606" y="109"/>
                    <a:pt x="7205" y="435"/>
                    <a:pt x="7345" y="549"/>
                  </a:cubicBezTo>
                  <a:cubicBezTo>
                    <a:pt x="7675" y="840"/>
                    <a:pt x="7994" y="1121"/>
                    <a:pt x="8124" y="1535"/>
                  </a:cubicBezTo>
                  <a:cubicBezTo>
                    <a:pt x="8314" y="2072"/>
                    <a:pt x="8374" y="2635"/>
                    <a:pt x="8394" y="3189"/>
                  </a:cubicBezTo>
                  <a:cubicBezTo>
                    <a:pt x="8404" y="3674"/>
                    <a:pt x="8494" y="4175"/>
                    <a:pt x="8374" y="4659"/>
                  </a:cubicBezTo>
                  <a:lnTo>
                    <a:pt x="8124" y="5716"/>
                  </a:lnTo>
                  <a:cubicBezTo>
                    <a:pt x="8076" y="5894"/>
                    <a:pt x="8000" y="6351"/>
                    <a:pt x="7743" y="6351"/>
                  </a:cubicBezTo>
                  <a:cubicBezTo>
                    <a:pt x="7734" y="6351"/>
                    <a:pt x="7724" y="6350"/>
                    <a:pt x="7715" y="6349"/>
                  </a:cubicBezTo>
                  <a:cubicBezTo>
                    <a:pt x="7525" y="6332"/>
                    <a:pt x="7425" y="6041"/>
                    <a:pt x="7405" y="5900"/>
                  </a:cubicBezTo>
                  <a:cubicBezTo>
                    <a:pt x="7355" y="5636"/>
                    <a:pt x="7465" y="5363"/>
                    <a:pt x="7525" y="5099"/>
                  </a:cubicBezTo>
                  <a:cubicBezTo>
                    <a:pt x="7605" y="4800"/>
                    <a:pt x="7694" y="4492"/>
                    <a:pt x="7725" y="4193"/>
                  </a:cubicBezTo>
                  <a:cubicBezTo>
                    <a:pt x="7765" y="3885"/>
                    <a:pt x="7824" y="3577"/>
                    <a:pt x="7875" y="3269"/>
                  </a:cubicBezTo>
                  <a:cubicBezTo>
                    <a:pt x="7914" y="3049"/>
                    <a:pt x="7944" y="2837"/>
                    <a:pt x="7944" y="2617"/>
                  </a:cubicBezTo>
                  <a:cubicBezTo>
                    <a:pt x="7944" y="2345"/>
                    <a:pt x="7895" y="2080"/>
                    <a:pt x="7795" y="1825"/>
                  </a:cubicBezTo>
                  <a:cubicBezTo>
                    <a:pt x="7665" y="1508"/>
                    <a:pt x="7475" y="1200"/>
                    <a:pt x="7295" y="919"/>
                  </a:cubicBezTo>
                  <a:cubicBezTo>
                    <a:pt x="7165" y="725"/>
                    <a:pt x="7075" y="549"/>
                    <a:pt x="6895" y="399"/>
                  </a:cubicBezTo>
                  <a:cubicBezTo>
                    <a:pt x="6767" y="292"/>
                    <a:pt x="6633" y="253"/>
                    <a:pt x="6486" y="253"/>
                  </a:cubicBezTo>
                  <a:cubicBezTo>
                    <a:pt x="6416" y="253"/>
                    <a:pt x="6343" y="262"/>
                    <a:pt x="6266" y="276"/>
                  </a:cubicBezTo>
                  <a:cubicBezTo>
                    <a:pt x="6046" y="311"/>
                    <a:pt x="5806" y="399"/>
                    <a:pt x="5607" y="479"/>
                  </a:cubicBezTo>
                  <a:cubicBezTo>
                    <a:pt x="5447" y="540"/>
                    <a:pt x="5177" y="672"/>
                    <a:pt x="5117" y="840"/>
                  </a:cubicBezTo>
                  <a:cubicBezTo>
                    <a:pt x="5227" y="840"/>
                    <a:pt x="5327" y="980"/>
                    <a:pt x="5397" y="1051"/>
                  </a:cubicBezTo>
                  <a:cubicBezTo>
                    <a:pt x="5607" y="1288"/>
                    <a:pt x="5646" y="1605"/>
                    <a:pt x="5696" y="1904"/>
                  </a:cubicBezTo>
                  <a:cubicBezTo>
                    <a:pt x="5767" y="2345"/>
                    <a:pt x="5816" y="2776"/>
                    <a:pt x="5916" y="3207"/>
                  </a:cubicBezTo>
                  <a:cubicBezTo>
                    <a:pt x="5953" y="3369"/>
                    <a:pt x="6243" y="4719"/>
                    <a:pt x="5848" y="4719"/>
                  </a:cubicBezTo>
                  <a:cubicBezTo>
                    <a:pt x="5813" y="4719"/>
                    <a:pt x="5773" y="4709"/>
                    <a:pt x="5726" y="4686"/>
                  </a:cubicBezTo>
                  <a:cubicBezTo>
                    <a:pt x="5497" y="4580"/>
                    <a:pt x="5427" y="4219"/>
                    <a:pt x="5377" y="4008"/>
                  </a:cubicBezTo>
                  <a:cubicBezTo>
                    <a:pt x="5307" y="3603"/>
                    <a:pt x="5297" y="3181"/>
                    <a:pt x="5147" y="2776"/>
                  </a:cubicBezTo>
                  <a:cubicBezTo>
                    <a:pt x="5057" y="2512"/>
                    <a:pt x="4947" y="2256"/>
                    <a:pt x="4817" y="2001"/>
                  </a:cubicBezTo>
                  <a:cubicBezTo>
                    <a:pt x="4741" y="1867"/>
                    <a:pt x="4660" y="1794"/>
                    <a:pt x="4532" y="1794"/>
                  </a:cubicBezTo>
                  <a:cubicBezTo>
                    <a:pt x="4492" y="1794"/>
                    <a:pt x="4448" y="1802"/>
                    <a:pt x="4398" y="1816"/>
                  </a:cubicBezTo>
                  <a:cubicBezTo>
                    <a:pt x="4158" y="1896"/>
                    <a:pt x="3858" y="2125"/>
                    <a:pt x="3758" y="2327"/>
                  </a:cubicBezTo>
                  <a:cubicBezTo>
                    <a:pt x="3718" y="2389"/>
                    <a:pt x="3718" y="2512"/>
                    <a:pt x="3758" y="2609"/>
                  </a:cubicBezTo>
                  <a:cubicBezTo>
                    <a:pt x="3778" y="2688"/>
                    <a:pt x="3858" y="2811"/>
                    <a:pt x="3808" y="2873"/>
                  </a:cubicBezTo>
                  <a:cubicBezTo>
                    <a:pt x="3766" y="2926"/>
                    <a:pt x="3690" y="2945"/>
                    <a:pt x="3601" y="2945"/>
                  </a:cubicBezTo>
                  <a:cubicBezTo>
                    <a:pt x="3413" y="2945"/>
                    <a:pt x="3167" y="2864"/>
                    <a:pt x="3059" y="2864"/>
                  </a:cubicBezTo>
                  <a:cubicBezTo>
                    <a:pt x="2819" y="2864"/>
                    <a:pt x="2619" y="3031"/>
                    <a:pt x="2579" y="3234"/>
                  </a:cubicBezTo>
                  <a:cubicBezTo>
                    <a:pt x="2489" y="3674"/>
                    <a:pt x="2809" y="4202"/>
                    <a:pt x="3149" y="4527"/>
                  </a:cubicBezTo>
                  <a:cubicBezTo>
                    <a:pt x="3429" y="4791"/>
                    <a:pt x="3818" y="4932"/>
                    <a:pt x="4148" y="5152"/>
                  </a:cubicBezTo>
                  <a:cubicBezTo>
                    <a:pt x="4268" y="5240"/>
                    <a:pt x="4648" y="5513"/>
                    <a:pt x="4278" y="5548"/>
                  </a:cubicBezTo>
                  <a:cubicBezTo>
                    <a:pt x="4265" y="5550"/>
                    <a:pt x="4251" y="5550"/>
                    <a:pt x="4238" y="5550"/>
                  </a:cubicBezTo>
                  <a:cubicBezTo>
                    <a:pt x="4019" y="5550"/>
                    <a:pt x="3787" y="5358"/>
                    <a:pt x="3608" y="5266"/>
                  </a:cubicBezTo>
                  <a:cubicBezTo>
                    <a:pt x="3409" y="5152"/>
                    <a:pt x="3209" y="5020"/>
                    <a:pt x="2999" y="4915"/>
                  </a:cubicBezTo>
                  <a:cubicBezTo>
                    <a:pt x="2779" y="4791"/>
                    <a:pt x="2559" y="4703"/>
                    <a:pt x="2399" y="4518"/>
                  </a:cubicBezTo>
                  <a:cubicBezTo>
                    <a:pt x="2230" y="4334"/>
                    <a:pt x="2230" y="4158"/>
                    <a:pt x="2170" y="3955"/>
                  </a:cubicBezTo>
                  <a:cubicBezTo>
                    <a:pt x="2060" y="4237"/>
                    <a:pt x="1910" y="4492"/>
                    <a:pt x="1830" y="4800"/>
                  </a:cubicBezTo>
                  <a:cubicBezTo>
                    <a:pt x="1760" y="5135"/>
                    <a:pt x="1710" y="5592"/>
                    <a:pt x="1910" y="5900"/>
                  </a:cubicBezTo>
                  <a:cubicBezTo>
                    <a:pt x="2010" y="6068"/>
                    <a:pt x="2220" y="6208"/>
                    <a:pt x="2420" y="6314"/>
                  </a:cubicBezTo>
                  <a:cubicBezTo>
                    <a:pt x="2529" y="6384"/>
                    <a:pt x="2659" y="6455"/>
                    <a:pt x="2759" y="6508"/>
                  </a:cubicBezTo>
                  <a:cubicBezTo>
                    <a:pt x="3299" y="6807"/>
                    <a:pt x="3878" y="6965"/>
                    <a:pt x="4477" y="7124"/>
                  </a:cubicBezTo>
                  <a:cubicBezTo>
                    <a:pt x="4628" y="7168"/>
                    <a:pt x="4797" y="7203"/>
                    <a:pt x="4957" y="7238"/>
                  </a:cubicBezTo>
                  <a:cubicBezTo>
                    <a:pt x="5347" y="7344"/>
                    <a:pt x="5726" y="7476"/>
                    <a:pt x="6046" y="7661"/>
                  </a:cubicBezTo>
                  <a:cubicBezTo>
                    <a:pt x="6396" y="7881"/>
                    <a:pt x="6156" y="8180"/>
                    <a:pt x="5797" y="8233"/>
                  </a:cubicBezTo>
                  <a:cubicBezTo>
                    <a:pt x="5750" y="8239"/>
                    <a:pt x="5703" y="8242"/>
                    <a:pt x="5655" y="8242"/>
                  </a:cubicBezTo>
                  <a:cubicBezTo>
                    <a:pt x="5305" y="8242"/>
                    <a:pt x="4905" y="8089"/>
                    <a:pt x="4598" y="8004"/>
                  </a:cubicBezTo>
                  <a:cubicBezTo>
                    <a:pt x="4158" y="7889"/>
                    <a:pt x="3728" y="7740"/>
                    <a:pt x="3319" y="7564"/>
                  </a:cubicBezTo>
                  <a:cubicBezTo>
                    <a:pt x="2769" y="7335"/>
                    <a:pt x="2170" y="7168"/>
                    <a:pt x="1660" y="6860"/>
                  </a:cubicBezTo>
                  <a:cubicBezTo>
                    <a:pt x="1470" y="6736"/>
                    <a:pt x="1351" y="6613"/>
                    <a:pt x="1260" y="6428"/>
                  </a:cubicBezTo>
                  <a:cubicBezTo>
                    <a:pt x="1201" y="6305"/>
                    <a:pt x="1171" y="6138"/>
                    <a:pt x="1071" y="6041"/>
                  </a:cubicBezTo>
                  <a:cubicBezTo>
                    <a:pt x="1011" y="6094"/>
                    <a:pt x="971" y="6182"/>
                    <a:pt x="931" y="6252"/>
                  </a:cubicBezTo>
                  <a:cubicBezTo>
                    <a:pt x="901" y="6314"/>
                    <a:pt x="851" y="6393"/>
                    <a:pt x="811" y="6472"/>
                  </a:cubicBezTo>
                  <a:cubicBezTo>
                    <a:pt x="621" y="6860"/>
                    <a:pt x="511" y="7265"/>
                    <a:pt x="481" y="7678"/>
                  </a:cubicBezTo>
                  <a:cubicBezTo>
                    <a:pt x="471" y="7889"/>
                    <a:pt x="421" y="8118"/>
                    <a:pt x="501" y="8330"/>
                  </a:cubicBezTo>
                  <a:cubicBezTo>
                    <a:pt x="521" y="8391"/>
                    <a:pt x="551" y="8435"/>
                    <a:pt x="581" y="8488"/>
                  </a:cubicBezTo>
                  <a:cubicBezTo>
                    <a:pt x="711" y="8637"/>
                    <a:pt x="901" y="8761"/>
                    <a:pt x="1061" y="8858"/>
                  </a:cubicBezTo>
                  <a:cubicBezTo>
                    <a:pt x="1321" y="9034"/>
                    <a:pt x="1600" y="9209"/>
                    <a:pt x="1900" y="9342"/>
                  </a:cubicBezTo>
                  <a:cubicBezTo>
                    <a:pt x="2300" y="9535"/>
                    <a:pt x="2659" y="9641"/>
                    <a:pt x="3109" y="9720"/>
                  </a:cubicBezTo>
                  <a:cubicBezTo>
                    <a:pt x="3568" y="9808"/>
                    <a:pt x="4048" y="9914"/>
                    <a:pt x="4508" y="9949"/>
                  </a:cubicBezTo>
                  <a:cubicBezTo>
                    <a:pt x="4867" y="9984"/>
                    <a:pt x="5227" y="9975"/>
                    <a:pt x="5596" y="10002"/>
                  </a:cubicBezTo>
                  <a:cubicBezTo>
                    <a:pt x="5946" y="10028"/>
                    <a:pt x="6296" y="10037"/>
                    <a:pt x="6646" y="10107"/>
                  </a:cubicBezTo>
                  <a:cubicBezTo>
                    <a:pt x="6865" y="10151"/>
                    <a:pt x="7325" y="10204"/>
                    <a:pt x="7355" y="10468"/>
                  </a:cubicBezTo>
                  <a:cubicBezTo>
                    <a:pt x="7396" y="10826"/>
                    <a:pt x="6751" y="10922"/>
                    <a:pt x="6363" y="10922"/>
                  </a:cubicBezTo>
                  <a:cubicBezTo>
                    <a:pt x="6273" y="10922"/>
                    <a:pt x="6197" y="10917"/>
                    <a:pt x="6146" y="10908"/>
                  </a:cubicBezTo>
                  <a:cubicBezTo>
                    <a:pt x="5627" y="10811"/>
                    <a:pt x="5127" y="10574"/>
                    <a:pt x="4657" y="10389"/>
                  </a:cubicBezTo>
                  <a:cubicBezTo>
                    <a:pt x="4118" y="10178"/>
                    <a:pt x="3578" y="10090"/>
                    <a:pt x="2999" y="10037"/>
                  </a:cubicBezTo>
                  <a:cubicBezTo>
                    <a:pt x="2360" y="9975"/>
                    <a:pt x="1780" y="9799"/>
                    <a:pt x="1221" y="9553"/>
                  </a:cubicBezTo>
                  <a:cubicBezTo>
                    <a:pt x="1021" y="9465"/>
                    <a:pt x="831" y="9324"/>
                    <a:pt x="671" y="9192"/>
                  </a:cubicBezTo>
                  <a:cubicBezTo>
                    <a:pt x="601" y="9122"/>
                    <a:pt x="232" y="8875"/>
                    <a:pt x="221" y="8787"/>
                  </a:cubicBezTo>
                  <a:cubicBezTo>
                    <a:pt x="202" y="8902"/>
                    <a:pt x="162" y="9025"/>
                    <a:pt x="152" y="9148"/>
                  </a:cubicBezTo>
                  <a:cubicBezTo>
                    <a:pt x="52" y="9861"/>
                    <a:pt x="-238" y="10970"/>
                    <a:pt x="411" y="11524"/>
                  </a:cubicBezTo>
                  <a:cubicBezTo>
                    <a:pt x="721" y="11788"/>
                    <a:pt x="1151" y="12070"/>
                    <a:pt x="1570" y="12149"/>
                  </a:cubicBezTo>
                  <a:cubicBezTo>
                    <a:pt x="2100" y="12246"/>
                    <a:pt x="2629" y="12378"/>
                    <a:pt x="3169" y="12422"/>
                  </a:cubicBezTo>
                  <a:cubicBezTo>
                    <a:pt x="3609" y="12466"/>
                    <a:pt x="4056" y="12482"/>
                    <a:pt x="4502" y="12482"/>
                  </a:cubicBezTo>
                  <a:cubicBezTo>
                    <a:pt x="4775" y="12482"/>
                    <a:pt x="5047" y="12476"/>
                    <a:pt x="5317" y="12466"/>
                  </a:cubicBezTo>
                  <a:cubicBezTo>
                    <a:pt x="5340" y="12466"/>
                    <a:pt x="5363" y="12466"/>
                    <a:pt x="5387" y="12466"/>
                  </a:cubicBezTo>
                  <a:cubicBezTo>
                    <a:pt x="5910" y="12466"/>
                    <a:pt x="6399" y="12559"/>
                    <a:pt x="6915" y="12660"/>
                  </a:cubicBezTo>
                  <a:cubicBezTo>
                    <a:pt x="7165" y="12704"/>
                    <a:pt x="7774" y="12792"/>
                    <a:pt x="7565" y="13117"/>
                  </a:cubicBezTo>
                  <a:cubicBezTo>
                    <a:pt x="7415" y="13364"/>
                    <a:pt x="7015" y="13293"/>
                    <a:pt x="6756" y="13329"/>
                  </a:cubicBezTo>
                  <a:cubicBezTo>
                    <a:pt x="6464" y="13356"/>
                    <a:pt x="6177" y="13366"/>
                    <a:pt x="5891" y="13366"/>
                  </a:cubicBezTo>
                  <a:cubicBezTo>
                    <a:pt x="5257" y="13366"/>
                    <a:pt x="4632" y="13315"/>
                    <a:pt x="3998" y="13285"/>
                  </a:cubicBezTo>
                  <a:cubicBezTo>
                    <a:pt x="3459" y="13258"/>
                    <a:pt x="2919" y="13214"/>
                    <a:pt x="2370" y="13170"/>
                  </a:cubicBezTo>
                  <a:cubicBezTo>
                    <a:pt x="2120" y="13161"/>
                    <a:pt x="1870" y="13153"/>
                    <a:pt x="1620" y="13117"/>
                  </a:cubicBezTo>
                  <a:cubicBezTo>
                    <a:pt x="1488" y="13101"/>
                    <a:pt x="1319" y="13029"/>
                    <a:pt x="1183" y="13029"/>
                  </a:cubicBezTo>
                  <a:cubicBezTo>
                    <a:pt x="1175" y="13029"/>
                    <a:pt x="1168" y="13029"/>
                    <a:pt x="1161" y="13029"/>
                  </a:cubicBezTo>
                  <a:cubicBezTo>
                    <a:pt x="1021" y="13038"/>
                    <a:pt x="911" y="13144"/>
                    <a:pt x="831" y="13267"/>
                  </a:cubicBezTo>
                  <a:cubicBezTo>
                    <a:pt x="761" y="13399"/>
                    <a:pt x="711" y="13566"/>
                    <a:pt x="671" y="13681"/>
                  </a:cubicBezTo>
                  <a:cubicBezTo>
                    <a:pt x="571" y="14006"/>
                    <a:pt x="511" y="14394"/>
                    <a:pt x="611" y="14719"/>
                  </a:cubicBezTo>
                  <a:cubicBezTo>
                    <a:pt x="671" y="14957"/>
                    <a:pt x="801" y="15265"/>
                    <a:pt x="961" y="15494"/>
                  </a:cubicBezTo>
                  <a:cubicBezTo>
                    <a:pt x="1001" y="15547"/>
                    <a:pt x="1051" y="15599"/>
                    <a:pt x="1081" y="15644"/>
                  </a:cubicBezTo>
                  <a:cubicBezTo>
                    <a:pt x="1301" y="15863"/>
                    <a:pt x="1730" y="15837"/>
                    <a:pt x="2030" y="15846"/>
                  </a:cubicBezTo>
                  <a:cubicBezTo>
                    <a:pt x="2183" y="15854"/>
                    <a:pt x="2336" y="15857"/>
                    <a:pt x="2488" y="15857"/>
                  </a:cubicBezTo>
                  <a:cubicBezTo>
                    <a:pt x="3549" y="15857"/>
                    <a:pt x="4594" y="15677"/>
                    <a:pt x="5617" y="15423"/>
                  </a:cubicBezTo>
                  <a:cubicBezTo>
                    <a:pt x="6156" y="15291"/>
                    <a:pt x="6706" y="15194"/>
                    <a:pt x="7255" y="15107"/>
                  </a:cubicBezTo>
                  <a:cubicBezTo>
                    <a:pt x="7538" y="15059"/>
                    <a:pt x="7762" y="15005"/>
                    <a:pt x="7985" y="15005"/>
                  </a:cubicBezTo>
                  <a:cubicBezTo>
                    <a:pt x="8170" y="15005"/>
                    <a:pt x="8356" y="15042"/>
                    <a:pt x="8574" y="15151"/>
                  </a:cubicBezTo>
                  <a:cubicBezTo>
                    <a:pt x="8664" y="15194"/>
                    <a:pt x="8644" y="15327"/>
                    <a:pt x="8584" y="15415"/>
                  </a:cubicBezTo>
                  <a:cubicBezTo>
                    <a:pt x="8284" y="16013"/>
                    <a:pt x="7025" y="16040"/>
                    <a:pt x="6416" y="16145"/>
                  </a:cubicBezTo>
                  <a:cubicBezTo>
                    <a:pt x="5307" y="16321"/>
                    <a:pt x="4128" y="16242"/>
                    <a:pt x="3009" y="16356"/>
                  </a:cubicBezTo>
                  <a:cubicBezTo>
                    <a:pt x="2689" y="16383"/>
                    <a:pt x="2320" y="16471"/>
                    <a:pt x="2070" y="16647"/>
                  </a:cubicBezTo>
                  <a:cubicBezTo>
                    <a:pt x="1820" y="16823"/>
                    <a:pt x="1770" y="17016"/>
                    <a:pt x="1730" y="17289"/>
                  </a:cubicBezTo>
                  <a:cubicBezTo>
                    <a:pt x="1690" y="17641"/>
                    <a:pt x="1640" y="17905"/>
                    <a:pt x="1860" y="18213"/>
                  </a:cubicBezTo>
                  <a:cubicBezTo>
                    <a:pt x="1870" y="18231"/>
                    <a:pt x="1890" y="18258"/>
                    <a:pt x="1910" y="18275"/>
                  </a:cubicBezTo>
                  <a:cubicBezTo>
                    <a:pt x="2120" y="18583"/>
                    <a:pt x="2420" y="18970"/>
                    <a:pt x="2769" y="19137"/>
                  </a:cubicBezTo>
                  <a:cubicBezTo>
                    <a:pt x="2972" y="19234"/>
                    <a:pt x="3196" y="19272"/>
                    <a:pt x="3431" y="19272"/>
                  </a:cubicBezTo>
                  <a:cubicBezTo>
                    <a:pt x="4076" y="19272"/>
                    <a:pt x="4794" y="18979"/>
                    <a:pt x="5307" y="18785"/>
                  </a:cubicBezTo>
                  <a:cubicBezTo>
                    <a:pt x="5886" y="18565"/>
                    <a:pt x="6456" y="18319"/>
                    <a:pt x="7035" y="18099"/>
                  </a:cubicBezTo>
                  <a:cubicBezTo>
                    <a:pt x="7225" y="18037"/>
                    <a:pt x="7415" y="17958"/>
                    <a:pt x="7605" y="17879"/>
                  </a:cubicBezTo>
                  <a:cubicBezTo>
                    <a:pt x="7735" y="17817"/>
                    <a:pt x="7875" y="17747"/>
                    <a:pt x="8004" y="17659"/>
                  </a:cubicBezTo>
                  <a:cubicBezTo>
                    <a:pt x="8254" y="17501"/>
                    <a:pt x="8474" y="17298"/>
                    <a:pt x="8754" y="17157"/>
                  </a:cubicBezTo>
                  <a:cubicBezTo>
                    <a:pt x="8929" y="17057"/>
                    <a:pt x="9415" y="16752"/>
                    <a:pt x="9692" y="16752"/>
                  </a:cubicBezTo>
                  <a:cubicBezTo>
                    <a:pt x="9730" y="16752"/>
                    <a:pt x="9764" y="16757"/>
                    <a:pt x="9793" y="16770"/>
                  </a:cubicBezTo>
                  <a:cubicBezTo>
                    <a:pt x="10042" y="16893"/>
                    <a:pt x="9673" y="17149"/>
                    <a:pt x="9543" y="17245"/>
                  </a:cubicBezTo>
                  <a:cubicBezTo>
                    <a:pt x="8943" y="17677"/>
                    <a:pt x="8314" y="18055"/>
                    <a:pt x="7665" y="18442"/>
                  </a:cubicBezTo>
                  <a:cubicBezTo>
                    <a:pt x="7255" y="18689"/>
                    <a:pt x="6915" y="19006"/>
                    <a:pt x="6526" y="19261"/>
                  </a:cubicBezTo>
                  <a:cubicBezTo>
                    <a:pt x="6156" y="19498"/>
                    <a:pt x="5786" y="19657"/>
                    <a:pt x="5377" y="19815"/>
                  </a:cubicBezTo>
                  <a:cubicBezTo>
                    <a:pt x="5017" y="19974"/>
                    <a:pt x="4657" y="20115"/>
                    <a:pt x="4268" y="20229"/>
                  </a:cubicBezTo>
                  <a:cubicBezTo>
                    <a:pt x="4068" y="20282"/>
                    <a:pt x="3648" y="20317"/>
                    <a:pt x="3509" y="20423"/>
                  </a:cubicBezTo>
                  <a:cubicBezTo>
                    <a:pt x="3868" y="20625"/>
                    <a:pt x="4228" y="20863"/>
                    <a:pt x="4667" y="20942"/>
                  </a:cubicBezTo>
                  <a:cubicBezTo>
                    <a:pt x="5179" y="21040"/>
                    <a:pt x="5685" y="21157"/>
                    <a:pt x="6194" y="21157"/>
                  </a:cubicBezTo>
                  <a:cubicBezTo>
                    <a:pt x="6371" y="21157"/>
                    <a:pt x="6548" y="21143"/>
                    <a:pt x="6726" y="21109"/>
                  </a:cubicBezTo>
                  <a:cubicBezTo>
                    <a:pt x="7785" y="20898"/>
                    <a:pt x="8444" y="20238"/>
                    <a:pt x="9123" y="19551"/>
                  </a:cubicBezTo>
                  <a:cubicBezTo>
                    <a:pt x="9303" y="19375"/>
                    <a:pt x="9493" y="19217"/>
                    <a:pt x="9673" y="19050"/>
                  </a:cubicBezTo>
                  <a:lnTo>
                    <a:pt x="10272" y="18557"/>
                  </a:lnTo>
                  <a:cubicBezTo>
                    <a:pt x="10402" y="18451"/>
                    <a:pt x="10542" y="18319"/>
                    <a:pt x="10692" y="18222"/>
                  </a:cubicBezTo>
                  <a:cubicBezTo>
                    <a:pt x="10791" y="18155"/>
                    <a:pt x="10914" y="18113"/>
                    <a:pt x="11042" y="18113"/>
                  </a:cubicBezTo>
                  <a:cubicBezTo>
                    <a:pt x="11082" y="18113"/>
                    <a:pt x="11121" y="18117"/>
                    <a:pt x="11161" y="18125"/>
                  </a:cubicBezTo>
                  <a:cubicBezTo>
                    <a:pt x="11511" y="18187"/>
                    <a:pt x="11261" y="18627"/>
                    <a:pt x="11201" y="18865"/>
                  </a:cubicBezTo>
                  <a:cubicBezTo>
                    <a:pt x="11082" y="19243"/>
                    <a:pt x="10922" y="19622"/>
                    <a:pt x="10772" y="20009"/>
                  </a:cubicBezTo>
                  <a:cubicBezTo>
                    <a:pt x="10602" y="20458"/>
                    <a:pt x="10112" y="20783"/>
                    <a:pt x="9583" y="20872"/>
                  </a:cubicBezTo>
                  <a:cubicBezTo>
                    <a:pt x="9482" y="20889"/>
                    <a:pt x="9391" y="20896"/>
                    <a:pt x="9305" y="20896"/>
                  </a:cubicBezTo>
                  <a:cubicBezTo>
                    <a:pt x="9049" y="20896"/>
                    <a:pt x="8840" y="20834"/>
                    <a:pt x="8564" y="20801"/>
                  </a:cubicBezTo>
                  <a:cubicBezTo>
                    <a:pt x="8604" y="21109"/>
                    <a:pt x="9063" y="21303"/>
                    <a:pt x="9353" y="21399"/>
                  </a:cubicBezTo>
                  <a:cubicBezTo>
                    <a:pt x="9756" y="21536"/>
                    <a:pt x="10183" y="21600"/>
                    <a:pt x="10611" y="21600"/>
                  </a:cubicBezTo>
                  <a:cubicBezTo>
                    <a:pt x="11203" y="21600"/>
                    <a:pt x="11797" y="21478"/>
                    <a:pt x="12330" y="21259"/>
                  </a:cubicBezTo>
                  <a:cubicBezTo>
                    <a:pt x="12610" y="21153"/>
                    <a:pt x="12870" y="21021"/>
                    <a:pt x="13110" y="20854"/>
                  </a:cubicBezTo>
                  <a:cubicBezTo>
                    <a:pt x="13270" y="20739"/>
                    <a:pt x="13409" y="20625"/>
                    <a:pt x="13549" y="20493"/>
                  </a:cubicBezTo>
                  <a:cubicBezTo>
                    <a:pt x="13629" y="20405"/>
                    <a:pt x="13709" y="20317"/>
                    <a:pt x="13799" y="20229"/>
                  </a:cubicBezTo>
                  <a:cubicBezTo>
                    <a:pt x="14069" y="19903"/>
                    <a:pt x="14398" y="19630"/>
                    <a:pt x="14598" y="19261"/>
                  </a:cubicBezTo>
                  <a:cubicBezTo>
                    <a:pt x="14728" y="18979"/>
                    <a:pt x="14898" y="18689"/>
                    <a:pt x="14928" y="18389"/>
                  </a:cubicBezTo>
                  <a:cubicBezTo>
                    <a:pt x="14968" y="18169"/>
                    <a:pt x="14928" y="17941"/>
                    <a:pt x="15008" y="17729"/>
                  </a:cubicBezTo>
                  <a:cubicBezTo>
                    <a:pt x="15158" y="17307"/>
                    <a:pt x="14608" y="17157"/>
                    <a:pt x="14348" y="16849"/>
                  </a:cubicBezTo>
                  <a:cubicBezTo>
                    <a:pt x="14209" y="16673"/>
                    <a:pt x="13609" y="15811"/>
                    <a:pt x="14159" y="15811"/>
                  </a:cubicBezTo>
                  <a:cubicBezTo>
                    <a:pt x="14978" y="15811"/>
                    <a:pt x="14708" y="17034"/>
                    <a:pt x="15398" y="17263"/>
                  </a:cubicBezTo>
                  <a:cubicBezTo>
                    <a:pt x="15727" y="17386"/>
                    <a:pt x="16127" y="17456"/>
                    <a:pt x="16506" y="17509"/>
                  </a:cubicBezTo>
                  <a:cubicBezTo>
                    <a:pt x="16556" y="17518"/>
                    <a:pt x="16616" y="17518"/>
                    <a:pt x="16666" y="17527"/>
                  </a:cubicBezTo>
                  <a:cubicBezTo>
                    <a:pt x="16916" y="17553"/>
                    <a:pt x="17176" y="17553"/>
                    <a:pt x="17446" y="17562"/>
                  </a:cubicBezTo>
                  <a:cubicBezTo>
                    <a:pt x="17625" y="17562"/>
                    <a:pt x="17825" y="17571"/>
                    <a:pt x="18015" y="17571"/>
                  </a:cubicBezTo>
                  <a:cubicBezTo>
                    <a:pt x="18065" y="17571"/>
                    <a:pt x="18125" y="17562"/>
                    <a:pt x="18175" y="17562"/>
                  </a:cubicBezTo>
                  <a:cubicBezTo>
                    <a:pt x="18415" y="17527"/>
                    <a:pt x="18714" y="17465"/>
                    <a:pt x="18934" y="17351"/>
                  </a:cubicBezTo>
                  <a:cubicBezTo>
                    <a:pt x="19034" y="17298"/>
                    <a:pt x="19114" y="17201"/>
                    <a:pt x="19194" y="17113"/>
                  </a:cubicBezTo>
                  <a:cubicBezTo>
                    <a:pt x="19234" y="17069"/>
                    <a:pt x="19254" y="17016"/>
                    <a:pt x="19294" y="16964"/>
                  </a:cubicBezTo>
                  <a:cubicBezTo>
                    <a:pt x="19304" y="16955"/>
                    <a:pt x="19304" y="16946"/>
                    <a:pt x="19304" y="16946"/>
                  </a:cubicBezTo>
                  <a:cubicBezTo>
                    <a:pt x="19314" y="16928"/>
                    <a:pt x="19344" y="16893"/>
                    <a:pt x="19354" y="16867"/>
                  </a:cubicBezTo>
                  <a:cubicBezTo>
                    <a:pt x="19484" y="16682"/>
                    <a:pt x="19584" y="16488"/>
                    <a:pt x="19693" y="16286"/>
                  </a:cubicBezTo>
                  <a:cubicBezTo>
                    <a:pt x="19863" y="15987"/>
                    <a:pt x="20053" y="15705"/>
                    <a:pt x="20193" y="15397"/>
                  </a:cubicBezTo>
                  <a:cubicBezTo>
                    <a:pt x="20363" y="14992"/>
                    <a:pt x="20613" y="14605"/>
                    <a:pt x="20823" y="14218"/>
                  </a:cubicBezTo>
                  <a:cubicBezTo>
                    <a:pt x="20933" y="14042"/>
                    <a:pt x="21012" y="13857"/>
                    <a:pt x="21102" y="13672"/>
                  </a:cubicBezTo>
                  <a:cubicBezTo>
                    <a:pt x="21112" y="13637"/>
                    <a:pt x="21122" y="13593"/>
                    <a:pt x="21142" y="13558"/>
                  </a:cubicBezTo>
                  <a:cubicBezTo>
                    <a:pt x="21162" y="13505"/>
                    <a:pt x="21182" y="13452"/>
                    <a:pt x="21202" y="13390"/>
                  </a:cubicBezTo>
                  <a:cubicBezTo>
                    <a:pt x="21292" y="13091"/>
                    <a:pt x="21352" y="12809"/>
                    <a:pt x="21362" y="12501"/>
                  </a:cubicBezTo>
                  <a:cubicBezTo>
                    <a:pt x="21352" y="12493"/>
                    <a:pt x="21312" y="12493"/>
                    <a:pt x="21292" y="12493"/>
                  </a:cubicBezTo>
                  <a:cubicBezTo>
                    <a:pt x="21092" y="12633"/>
                    <a:pt x="20892" y="12836"/>
                    <a:pt x="20713" y="13012"/>
                  </a:cubicBezTo>
                  <a:cubicBezTo>
                    <a:pt x="20393" y="13337"/>
                    <a:pt x="19993" y="13628"/>
                    <a:pt x="19564" y="13857"/>
                  </a:cubicBezTo>
                  <a:cubicBezTo>
                    <a:pt x="19234" y="14042"/>
                    <a:pt x="18864" y="14174"/>
                    <a:pt x="18505" y="14332"/>
                  </a:cubicBezTo>
                  <a:cubicBezTo>
                    <a:pt x="18203" y="14443"/>
                    <a:pt x="17902" y="14596"/>
                    <a:pt x="17564" y="14596"/>
                  </a:cubicBezTo>
                  <a:cubicBezTo>
                    <a:pt x="17554" y="14596"/>
                    <a:pt x="17545" y="14596"/>
                    <a:pt x="17535" y="14596"/>
                  </a:cubicBezTo>
                  <a:cubicBezTo>
                    <a:pt x="17436" y="14596"/>
                    <a:pt x="17096" y="14552"/>
                    <a:pt x="17056" y="14464"/>
                  </a:cubicBezTo>
                  <a:cubicBezTo>
                    <a:pt x="17016" y="14341"/>
                    <a:pt x="17456" y="14182"/>
                    <a:pt x="17565" y="14156"/>
                  </a:cubicBezTo>
                  <a:cubicBezTo>
                    <a:pt x="18195" y="13918"/>
                    <a:pt x="18784" y="13742"/>
                    <a:pt x="19304" y="13382"/>
                  </a:cubicBezTo>
                  <a:cubicBezTo>
                    <a:pt x="19314" y="13373"/>
                    <a:pt x="19344" y="13364"/>
                    <a:pt x="19354" y="13346"/>
                  </a:cubicBezTo>
                  <a:cubicBezTo>
                    <a:pt x="19564" y="13197"/>
                    <a:pt x="19814" y="13038"/>
                    <a:pt x="20013" y="12871"/>
                  </a:cubicBezTo>
                  <a:cubicBezTo>
                    <a:pt x="20183" y="12748"/>
                    <a:pt x="20413" y="12510"/>
                    <a:pt x="20563" y="12369"/>
                  </a:cubicBezTo>
                  <a:cubicBezTo>
                    <a:pt x="20733" y="12211"/>
                    <a:pt x="20763" y="12088"/>
                    <a:pt x="20803" y="11877"/>
                  </a:cubicBezTo>
                  <a:cubicBezTo>
                    <a:pt x="20832" y="11718"/>
                    <a:pt x="20842" y="11577"/>
                    <a:pt x="20853" y="11427"/>
                  </a:cubicBezTo>
                  <a:cubicBezTo>
                    <a:pt x="20862" y="11251"/>
                    <a:pt x="20892" y="11058"/>
                    <a:pt x="20892" y="10873"/>
                  </a:cubicBezTo>
                  <a:lnTo>
                    <a:pt x="20892" y="10653"/>
                  </a:lnTo>
                  <a:cubicBezTo>
                    <a:pt x="20862" y="10239"/>
                    <a:pt x="20733" y="9861"/>
                    <a:pt x="20403" y="9553"/>
                  </a:cubicBezTo>
                  <a:cubicBezTo>
                    <a:pt x="20203" y="9359"/>
                    <a:pt x="20143" y="9104"/>
                    <a:pt x="19993" y="8875"/>
                  </a:cubicBezTo>
                  <a:cubicBezTo>
                    <a:pt x="19903" y="8919"/>
                    <a:pt x="19843" y="9034"/>
                    <a:pt x="19784" y="9157"/>
                  </a:cubicBezTo>
                  <a:cubicBezTo>
                    <a:pt x="19714" y="9298"/>
                    <a:pt x="19684" y="9456"/>
                    <a:pt x="19644" y="9544"/>
                  </a:cubicBezTo>
                  <a:cubicBezTo>
                    <a:pt x="19554" y="9738"/>
                    <a:pt x="19494" y="9940"/>
                    <a:pt x="19364" y="10125"/>
                  </a:cubicBezTo>
                  <a:cubicBezTo>
                    <a:pt x="19214" y="10345"/>
                    <a:pt x="18994" y="10556"/>
                    <a:pt x="18804" y="10750"/>
                  </a:cubicBezTo>
                  <a:cubicBezTo>
                    <a:pt x="18265" y="11357"/>
                    <a:pt x="17656" y="11920"/>
                    <a:pt x="17046" y="12457"/>
                  </a:cubicBezTo>
                  <a:cubicBezTo>
                    <a:pt x="16836" y="12649"/>
                    <a:pt x="16568" y="12967"/>
                    <a:pt x="16247" y="12967"/>
                  </a:cubicBezTo>
                  <a:cubicBezTo>
                    <a:pt x="16170" y="12967"/>
                    <a:pt x="16090" y="12949"/>
                    <a:pt x="16007" y="12906"/>
                  </a:cubicBezTo>
                  <a:cubicBezTo>
                    <a:pt x="16037" y="12669"/>
                    <a:pt x="16157" y="12457"/>
                    <a:pt x="16297" y="12246"/>
                  </a:cubicBezTo>
                  <a:cubicBezTo>
                    <a:pt x="16417" y="12035"/>
                    <a:pt x="16636" y="11877"/>
                    <a:pt x="16816" y="11701"/>
                  </a:cubicBezTo>
                  <a:cubicBezTo>
                    <a:pt x="17096" y="11445"/>
                    <a:pt x="17366" y="11190"/>
                    <a:pt x="17656" y="10952"/>
                  </a:cubicBezTo>
                  <a:cubicBezTo>
                    <a:pt x="17735" y="10882"/>
                    <a:pt x="17815" y="10820"/>
                    <a:pt x="17895" y="10750"/>
                  </a:cubicBezTo>
                  <a:cubicBezTo>
                    <a:pt x="18754" y="9993"/>
                    <a:pt x="19494" y="9130"/>
                    <a:pt x="20113" y="8224"/>
                  </a:cubicBezTo>
                  <a:cubicBezTo>
                    <a:pt x="20163" y="8154"/>
                    <a:pt x="20203" y="8092"/>
                    <a:pt x="20253" y="8021"/>
                  </a:cubicBezTo>
                  <a:cubicBezTo>
                    <a:pt x="20463" y="7696"/>
                    <a:pt x="20593" y="7353"/>
                    <a:pt x="20513" y="6965"/>
                  </a:cubicBezTo>
                  <a:cubicBezTo>
                    <a:pt x="20493" y="6868"/>
                    <a:pt x="20443" y="6772"/>
                    <a:pt x="20403" y="6666"/>
                  </a:cubicBezTo>
                  <a:cubicBezTo>
                    <a:pt x="20313" y="6437"/>
                    <a:pt x="20293" y="6208"/>
                    <a:pt x="20163" y="5988"/>
                  </a:cubicBezTo>
                  <a:cubicBezTo>
                    <a:pt x="19953" y="5601"/>
                    <a:pt x="19594" y="5302"/>
                    <a:pt x="19364" y="4923"/>
                  </a:cubicBezTo>
                  <a:cubicBezTo>
                    <a:pt x="19214" y="4668"/>
                    <a:pt x="18994" y="4457"/>
                    <a:pt x="18754" y="4263"/>
                  </a:cubicBezTo>
                  <a:cubicBezTo>
                    <a:pt x="18585" y="4114"/>
                    <a:pt x="18395" y="3937"/>
                    <a:pt x="18145" y="3911"/>
                  </a:cubicBezTo>
                  <a:cubicBezTo>
                    <a:pt x="18055" y="4061"/>
                    <a:pt x="18055" y="4290"/>
                    <a:pt x="18015" y="4457"/>
                  </a:cubicBezTo>
                  <a:cubicBezTo>
                    <a:pt x="17965" y="4677"/>
                    <a:pt x="17905" y="4888"/>
                    <a:pt x="17845" y="5108"/>
                  </a:cubicBezTo>
                  <a:cubicBezTo>
                    <a:pt x="17686" y="5645"/>
                    <a:pt x="17595" y="6208"/>
                    <a:pt x="17466" y="6745"/>
                  </a:cubicBezTo>
                  <a:cubicBezTo>
                    <a:pt x="17246" y="7678"/>
                    <a:pt x="17406" y="8673"/>
                    <a:pt x="16756" y="9483"/>
                  </a:cubicBezTo>
                  <a:cubicBezTo>
                    <a:pt x="16417" y="9914"/>
                    <a:pt x="15907" y="10187"/>
                    <a:pt x="15558" y="10600"/>
                  </a:cubicBezTo>
                  <a:cubicBezTo>
                    <a:pt x="15455" y="10723"/>
                    <a:pt x="15251" y="11109"/>
                    <a:pt x="15038" y="11109"/>
                  </a:cubicBezTo>
                  <a:cubicBezTo>
                    <a:pt x="15022" y="11109"/>
                    <a:pt x="15005" y="11107"/>
                    <a:pt x="14988" y="11102"/>
                  </a:cubicBezTo>
                  <a:cubicBezTo>
                    <a:pt x="14808" y="11058"/>
                    <a:pt x="14938" y="10847"/>
                    <a:pt x="14968" y="10741"/>
                  </a:cubicBezTo>
                  <a:cubicBezTo>
                    <a:pt x="15048" y="10565"/>
                    <a:pt x="15158" y="10398"/>
                    <a:pt x="15208" y="10204"/>
                  </a:cubicBezTo>
                  <a:cubicBezTo>
                    <a:pt x="15258" y="10037"/>
                    <a:pt x="15318" y="9870"/>
                    <a:pt x="15407" y="9720"/>
                  </a:cubicBezTo>
                  <a:cubicBezTo>
                    <a:pt x="15737" y="9192"/>
                    <a:pt x="16067" y="8629"/>
                    <a:pt x="16297" y="8065"/>
                  </a:cubicBezTo>
                  <a:cubicBezTo>
                    <a:pt x="16457" y="7669"/>
                    <a:pt x="16606" y="7273"/>
                    <a:pt x="16746" y="6868"/>
                  </a:cubicBezTo>
                  <a:cubicBezTo>
                    <a:pt x="16916" y="6349"/>
                    <a:pt x="17206" y="5759"/>
                    <a:pt x="17336" y="5214"/>
                  </a:cubicBezTo>
                  <a:cubicBezTo>
                    <a:pt x="17436" y="4791"/>
                    <a:pt x="17535" y="4281"/>
                    <a:pt x="17485" y="3841"/>
                  </a:cubicBezTo>
                  <a:cubicBezTo>
                    <a:pt x="17436" y="3392"/>
                    <a:pt x="17156" y="2917"/>
                    <a:pt x="16796" y="2591"/>
                  </a:cubicBezTo>
                  <a:lnTo>
                    <a:pt x="16696" y="2503"/>
                  </a:lnTo>
                  <a:cubicBezTo>
                    <a:pt x="16057" y="2001"/>
                    <a:pt x="15268" y="1535"/>
                    <a:pt x="14389" y="1491"/>
                  </a:cubicBezTo>
                  <a:lnTo>
                    <a:pt x="14368" y="1491"/>
                  </a:lnTo>
                  <a:cubicBezTo>
                    <a:pt x="14332" y="1488"/>
                    <a:pt x="14299" y="1487"/>
                    <a:pt x="14270" y="1487"/>
                  </a:cubicBezTo>
                  <a:cubicBezTo>
                    <a:pt x="14091" y="1487"/>
                    <a:pt x="14039" y="1541"/>
                    <a:pt x="14039" y="1737"/>
                  </a:cubicBezTo>
                  <a:cubicBezTo>
                    <a:pt x="14039" y="2036"/>
                    <a:pt x="14109" y="2301"/>
                    <a:pt x="14199" y="2591"/>
                  </a:cubicBezTo>
                  <a:cubicBezTo>
                    <a:pt x="14359" y="3058"/>
                    <a:pt x="14508" y="3541"/>
                    <a:pt x="14588" y="4026"/>
                  </a:cubicBezTo>
                  <a:cubicBezTo>
                    <a:pt x="14698" y="4686"/>
                    <a:pt x="14868" y="5363"/>
                    <a:pt x="14868" y="6032"/>
                  </a:cubicBezTo>
                  <a:cubicBezTo>
                    <a:pt x="14868" y="6446"/>
                    <a:pt x="14768" y="6886"/>
                    <a:pt x="14588" y="7282"/>
                  </a:cubicBezTo>
                  <a:cubicBezTo>
                    <a:pt x="14398" y="7678"/>
                    <a:pt x="14059" y="7986"/>
                    <a:pt x="13849" y="8374"/>
                  </a:cubicBezTo>
                  <a:cubicBezTo>
                    <a:pt x="13699" y="8637"/>
                    <a:pt x="13599" y="8981"/>
                    <a:pt x="13359" y="9192"/>
                  </a:cubicBezTo>
                  <a:cubicBezTo>
                    <a:pt x="13305" y="9240"/>
                    <a:pt x="13220" y="9294"/>
                    <a:pt x="13132" y="9294"/>
                  </a:cubicBezTo>
                  <a:cubicBezTo>
                    <a:pt x="13108" y="9294"/>
                    <a:pt x="13084" y="9290"/>
                    <a:pt x="13060" y="9280"/>
                  </a:cubicBezTo>
                  <a:cubicBezTo>
                    <a:pt x="12960" y="9236"/>
                    <a:pt x="12990" y="9209"/>
                    <a:pt x="12990" y="9113"/>
                  </a:cubicBezTo>
                  <a:cubicBezTo>
                    <a:pt x="12960" y="8813"/>
                    <a:pt x="13050" y="8488"/>
                    <a:pt x="13110" y="8197"/>
                  </a:cubicBezTo>
                  <a:cubicBezTo>
                    <a:pt x="13199" y="7854"/>
                    <a:pt x="13270" y="7520"/>
                    <a:pt x="13359" y="7185"/>
                  </a:cubicBezTo>
                  <a:cubicBezTo>
                    <a:pt x="13539" y="6481"/>
                    <a:pt x="13469" y="5777"/>
                    <a:pt x="13569" y="5073"/>
                  </a:cubicBezTo>
                  <a:cubicBezTo>
                    <a:pt x="13649" y="4589"/>
                    <a:pt x="13609" y="4096"/>
                    <a:pt x="13709" y="3612"/>
                  </a:cubicBezTo>
                  <a:cubicBezTo>
                    <a:pt x="13719" y="3541"/>
                    <a:pt x="13739" y="3489"/>
                    <a:pt x="13749" y="3427"/>
                  </a:cubicBezTo>
                  <a:cubicBezTo>
                    <a:pt x="13809" y="3005"/>
                    <a:pt x="13769" y="2609"/>
                    <a:pt x="13669" y="2177"/>
                  </a:cubicBezTo>
                  <a:cubicBezTo>
                    <a:pt x="13559" y="1684"/>
                    <a:pt x="13309" y="1227"/>
                    <a:pt x="12850" y="901"/>
                  </a:cubicBezTo>
                  <a:cubicBezTo>
                    <a:pt x="12650" y="769"/>
                    <a:pt x="12400" y="655"/>
                    <a:pt x="12151" y="549"/>
                  </a:cubicBezTo>
                  <a:cubicBezTo>
                    <a:pt x="11771" y="408"/>
                    <a:pt x="11371" y="320"/>
                    <a:pt x="11012" y="285"/>
                  </a:cubicBezTo>
                  <a:cubicBezTo>
                    <a:pt x="10942" y="279"/>
                    <a:pt x="10882" y="270"/>
                    <a:pt x="10837" y="270"/>
                  </a:cubicBezTo>
                  <a:cubicBezTo>
                    <a:pt x="10757" y="270"/>
                    <a:pt x="10720" y="296"/>
                    <a:pt x="10752" y="408"/>
                  </a:cubicBezTo>
                  <a:cubicBezTo>
                    <a:pt x="10792" y="540"/>
                    <a:pt x="10822" y="699"/>
                    <a:pt x="10872" y="831"/>
                  </a:cubicBezTo>
                  <a:cubicBezTo>
                    <a:pt x="11071" y="1385"/>
                    <a:pt x="11251" y="1904"/>
                    <a:pt x="11241" y="2503"/>
                  </a:cubicBezTo>
                  <a:cubicBezTo>
                    <a:pt x="11222" y="3181"/>
                    <a:pt x="11172" y="3867"/>
                    <a:pt x="11172" y="4545"/>
                  </a:cubicBezTo>
                  <a:cubicBezTo>
                    <a:pt x="11172" y="5302"/>
                    <a:pt x="11201" y="6068"/>
                    <a:pt x="10972" y="6798"/>
                  </a:cubicBezTo>
                  <a:cubicBezTo>
                    <a:pt x="10912" y="7018"/>
                    <a:pt x="10872" y="7265"/>
                    <a:pt x="10752" y="7476"/>
                  </a:cubicBezTo>
                  <a:cubicBezTo>
                    <a:pt x="10572" y="7749"/>
                    <a:pt x="10372" y="8004"/>
                    <a:pt x="10212" y="8277"/>
                  </a:cubicBezTo>
                  <a:cubicBezTo>
                    <a:pt x="10126" y="8419"/>
                    <a:pt x="9939" y="8567"/>
                    <a:pt x="9781" y="8567"/>
                  </a:cubicBezTo>
                  <a:cubicBezTo>
                    <a:pt x="9684" y="8567"/>
                    <a:pt x="9598" y="8512"/>
                    <a:pt x="9553" y="8365"/>
                  </a:cubicBezTo>
                  <a:cubicBezTo>
                    <a:pt x="9423" y="7969"/>
                    <a:pt x="9563" y="7573"/>
                    <a:pt x="9663" y="7177"/>
                  </a:cubicBezTo>
                  <a:cubicBezTo>
                    <a:pt x="9723" y="6948"/>
                    <a:pt x="9793" y="6728"/>
                    <a:pt x="9863" y="6490"/>
                  </a:cubicBezTo>
                  <a:cubicBezTo>
                    <a:pt x="10003" y="6050"/>
                    <a:pt x="10212" y="5636"/>
                    <a:pt x="10322" y="5196"/>
                  </a:cubicBezTo>
                  <a:cubicBezTo>
                    <a:pt x="10422" y="4756"/>
                    <a:pt x="10522" y="4307"/>
                    <a:pt x="10652" y="3867"/>
                  </a:cubicBezTo>
                  <a:cubicBezTo>
                    <a:pt x="10752" y="3498"/>
                    <a:pt x="10902" y="3102"/>
                    <a:pt x="10902" y="2741"/>
                  </a:cubicBezTo>
                  <a:cubicBezTo>
                    <a:pt x="10902" y="2309"/>
                    <a:pt x="10862" y="1860"/>
                    <a:pt x="10752" y="1429"/>
                  </a:cubicBezTo>
                  <a:cubicBezTo>
                    <a:pt x="10692" y="1183"/>
                    <a:pt x="10652" y="919"/>
                    <a:pt x="10512" y="681"/>
                  </a:cubicBezTo>
                  <a:cubicBezTo>
                    <a:pt x="10412" y="531"/>
                    <a:pt x="10302" y="320"/>
                    <a:pt x="10142" y="215"/>
                  </a:cubicBezTo>
                  <a:cubicBezTo>
                    <a:pt x="10012" y="127"/>
                    <a:pt x="9813" y="100"/>
                    <a:pt x="9653" y="83"/>
                  </a:cubicBezTo>
                  <a:cubicBezTo>
                    <a:pt x="9388" y="53"/>
                    <a:pt x="9109" y="35"/>
                    <a:pt x="8836" y="35"/>
                  </a:cubicBezTo>
                  <a:cubicBezTo>
                    <a:pt x="8707" y="35"/>
                    <a:pt x="8579" y="39"/>
                    <a:pt x="8454" y="47"/>
                  </a:cubicBezTo>
                  <a:cubicBezTo>
                    <a:pt x="8350" y="51"/>
                    <a:pt x="8249" y="53"/>
                    <a:pt x="8147" y="53"/>
                  </a:cubicBezTo>
                  <a:cubicBezTo>
                    <a:pt x="8004" y="53"/>
                    <a:pt x="7861" y="49"/>
                    <a:pt x="7715" y="39"/>
                  </a:cubicBezTo>
                  <a:cubicBezTo>
                    <a:pt x="7577" y="21"/>
                    <a:pt x="7405" y="0"/>
                    <a:pt x="7246" y="0"/>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sp>
          <p:nvSpPr>
            <p:cNvPr id="191" name="Google Shape;11075;p60"/>
            <p:cNvSpPr/>
            <p:nvPr/>
          </p:nvSpPr>
          <p:spPr>
            <a:xfrm rot="15880181">
              <a:off x="1125715" y="246049"/>
              <a:ext cx="35027" cy="41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342"/>
                    <a:pt x="7200" y="14685"/>
                    <a:pt x="0" y="21600"/>
                  </a:cubicBezTo>
                  <a:cubicBezTo>
                    <a:pt x="7724" y="14685"/>
                    <a:pt x="14924" y="7783"/>
                    <a:pt x="21600"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2" name="Google Shape;11076;p60"/>
            <p:cNvSpPr/>
            <p:nvPr/>
          </p:nvSpPr>
          <p:spPr>
            <a:xfrm rot="15880181">
              <a:off x="590509" y="175791"/>
              <a:ext cx="1286783" cy="1479437"/>
            </a:xfrm>
            <a:custGeom>
              <a:avLst/>
              <a:gdLst/>
              <a:ahLst/>
              <a:cxnLst>
                <a:cxn ang="0">
                  <a:pos x="wd2" y="hd2"/>
                </a:cxn>
                <a:cxn ang="5400000">
                  <a:pos x="wd2" y="hd2"/>
                </a:cxn>
                <a:cxn ang="10800000">
                  <a:pos x="wd2" y="hd2"/>
                </a:cxn>
                <a:cxn ang="16200000">
                  <a:pos x="wd2" y="hd2"/>
                </a:cxn>
              </a:cxnLst>
              <a:rect l="0" t="0" r="r" b="b"/>
              <a:pathLst>
                <a:path w="21600" h="21600" extrusionOk="0">
                  <a:moveTo>
                    <a:pt x="10211" y="6302"/>
                  </a:moveTo>
                  <a:cubicBezTo>
                    <a:pt x="10377" y="6302"/>
                    <a:pt x="10517" y="6397"/>
                    <a:pt x="10569" y="6587"/>
                  </a:cubicBezTo>
                  <a:cubicBezTo>
                    <a:pt x="10667" y="6928"/>
                    <a:pt x="10429" y="7354"/>
                    <a:pt x="10317" y="7659"/>
                  </a:cubicBezTo>
                  <a:cubicBezTo>
                    <a:pt x="10219" y="7866"/>
                    <a:pt x="10065" y="8024"/>
                    <a:pt x="9911" y="8207"/>
                  </a:cubicBezTo>
                  <a:cubicBezTo>
                    <a:pt x="9844" y="8276"/>
                    <a:pt x="9764" y="8402"/>
                    <a:pt x="9586" y="8402"/>
                  </a:cubicBezTo>
                  <a:cubicBezTo>
                    <a:pt x="9578" y="8402"/>
                    <a:pt x="9570" y="8402"/>
                    <a:pt x="9561" y="8402"/>
                  </a:cubicBezTo>
                  <a:cubicBezTo>
                    <a:pt x="9407" y="8389"/>
                    <a:pt x="9267" y="8036"/>
                    <a:pt x="9225" y="7902"/>
                  </a:cubicBezTo>
                  <a:cubicBezTo>
                    <a:pt x="9169" y="7720"/>
                    <a:pt x="9225" y="7525"/>
                    <a:pt x="9281" y="7342"/>
                  </a:cubicBezTo>
                  <a:cubicBezTo>
                    <a:pt x="9365" y="6989"/>
                    <a:pt x="9561" y="6636"/>
                    <a:pt x="9897" y="6405"/>
                  </a:cubicBezTo>
                  <a:cubicBezTo>
                    <a:pt x="10002" y="6336"/>
                    <a:pt x="10111" y="6302"/>
                    <a:pt x="10211" y="6302"/>
                  </a:cubicBezTo>
                  <a:close/>
                  <a:moveTo>
                    <a:pt x="19122" y="8986"/>
                  </a:moveTo>
                  <a:cubicBezTo>
                    <a:pt x="19111" y="9003"/>
                    <a:pt x="19099" y="9019"/>
                    <a:pt x="19088" y="9036"/>
                  </a:cubicBezTo>
                  <a:cubicBezTo>
                    <a:pt x="19099" y="9019"/>
                    <a:pt x="19111" y="9003"/>
                    <a:pt x="19122" y="8986"/>
                  </a:cubicBezTo>
                  <a:close/>
                  <a:moveTo>
                    <a:pt x="12943" y="8163"/>
                  </a:moveTo>
                  <a:cubicBezTo>
                    <a:pt x="13035" y="8163"/>
                    <a:pt x="13100" y="8182"/>
                    <a:pt x="13159" y="8268"/>
                  </a:cubicBezTo>
                  <a:cubicBezTo>
                    <a:pt x="13257" y="8389"/>
                    <a:pt x="13271" y="8523"/>
                    <a:pt x="13257" y="8657"/>
                  </a:cubicBezTo>
                  <a:cubicBezTo>
                    <a:pt x="13215" y="8888"/>
                    <a:pt x="13145" y="9095"/>
                    <a:pt x="13089" y="9327"/>
                  </a:cubicBezTo>
                  <a:cubicBezTo>
                    <a:pt x="13047" y="9558"/>
                    <a:pt x="12949" y="9753"/>
                    <a:pt x="12739" y="9923"/>
                  </a:cubicBezTo>
                  <a:cubicBezTo>
                    <a:pt x="12571" y="10057"/>
                    <a:pt x="12305" y="10228"/>
                    <a:pt x="12067" y="10289"/>
                  </a:cubicBezTo>
                  <a:cubicBezTo>
                    <a:pt x="12033" y="10298"/>
                    <a:pt x="11998" y="10302"/>
                    <a:pt x="11963" y="10302"/>
                  </a:cubicBezTo>
                  <a:cubicBezTo>
                    <a:pt x="11870" y="10302"/>
                    <a:pt x="11773" y="10277"/>
                    <a:pt x="11661" y="10277"/>
                  </a:cubicBezTo>
                  <a:cubicBezTo>
                    <a:pt x="11535" y="10045"/>
                    <a:pt x="11451" y="9802"/>
                    <a:pt x="11479" y="9546"/>
                  </a:cubicBezTo>
                  <a:cubicBezTo>
                    <a:pt x="11521" y="9314"/>
                    <a:pt x="11675" y="9144"/>
                    <a:pt x="11815" y="8949"/>
                  </a:cubicBezTo>
                  <a:cubicBezTo>
                    <a:pt x="11969" y="8730"/>
                    <a:pt x="12207" y="8560"/>
                    <a:pt x="12417" y="8389"/>
                  </a:cubicBezTo>
                  <a:cubicBezTo>
                    <a:pt x="12529" y="8292"/>
                    <a:pt x="12641" y="8195"/>
                    <a:pt x="12809" y="8170"/>
                  </a:cubicBezTo>
                  <a:cubicBezTo>
                    <a:pt x="12860" y="8166"/>
                    <a:pt x="12904" y="8163"/>
                    <a:pt x="12943" y="8163"/>
                  </a:cubicBezTo>
                  <a:close/>
                  <a:moveTo>
                    <a:pt x="14732" y="10469"/>
                  </a:moveTo>
                  <a:cubicBezTo>
                    <a:pt x="14868" y="10469"/>
                    <a:pt x="14959" y="10583"/>
                    <a:pt x="14937" y="10727"/>
                  </a:cubicBezTo>
                  <a:cubicBezTo>
                    <a:pt x="14881" y="11043"/>
                    <a:pt x="14531" y="11384"/>
                    <a:pt x="14279" y="11616"/>
                  </a:cubicBezTo>
                  <a:cubicBezTo>
                    <a:pt x="14100" y="11771"/>
                    <a:pt x="14003" y="11882"/>
                    <a:pt x="13762" y="11882"/>
                  </a:cubicBezTo>
                  <a:cubicBezTo>
                    <a:pt x="13720" y="11882"/>
                    <a:pt x="13673" y="11879"/>
                    <a:pt x="13621" y="11871"/>
                  </a:cubicBezTo>
                  <a:cubicBezTo>
                    <a:pt x="13439" y="11823"/>
                    <a:pt x="13467" y="11579"/>
                    <a:pt x="13537" y="11494"/>
                  </a:cubicBezTo>
                  <a:cubicBezTo>
                    <a:pt x="13607" y="11384"/>
                    <a:pt x="13705" y="11287"/>
                    <a:pt x="13789" y="11202"/>
                  </a:cubicBezTo>
                  <a:cubicBezTo>
                    <a:pt x="13957" y="11068"/>
                    <a:pt x="14111" y="10910"/>
                    <a:pt x="14265" y="10776"/>
                  </a:cubicBezTo>
                  <a:cubicBezTo>
                    <a:pt x="14377" y="10703"/>
                    <a:pt x="14489" y="10557"/>
                    <a:pt x="14615" y="10496"/>
                  </a:cubicBezTo>
                  <a:cubicBezTo>
                    <a:pt x="14656" y="10478"/>
                    <a:pt x="14696" y="10469"/>
                    <a:pt x="14732" y="10469"/>
                  </a:cubicBezTo>
                  <a:close/>
                  <a:moveTo>
                    <a:pt x="8175" y="11007"/>
                  </a:moveTo>
                  <a:cubicBezTo>
                    <a:pt x="8455" y="11007"/>
                    <a:pt x="8959" y="11080"/>
                    <a:pt x="8889" y="11421"/>
                  </a:cubicBezTo>
                  <a:cubicBezTo>
                    <a:pt x="8833" y="11701"/>
                    <a:pt x="8441" y="11884"/>
                    <a:pt x="8133" y="11969"/>
                  </a:cubicBezTo>
                  <a:cubicBezTo>
                    <a:pt x="7974" y="12001"/>
                    <a:pt x="7770" y="12071"/>
                    <a:pt x="7581" y="12071"/>
                  </a:cubicBezTo>
                  <a:cubicBezTo>
                    <a:pt x="7555" y="12071"/>
                    <a:pt x="7529" y="12069"/>
                    <a:pt x="7504" y="12066"/>
                  </a:cubicBezTo>
                  <a:cubicBezTo>
                    <a:pt x="7392" y="12066"/>
                    <a:pt x="7125" y="12030"/>
                    <a:pt x="7083" y="11981"/>
                  </a:cubicBezTo>
                  <a:cubicBezTo>
                    <a:pt x="7081" y="11982"/>
                    <a:pt x="7078" y="11982"/>
                    <a:pt x="7074" y="11982"/>
                  </a:cubicBezTo>
                  <a:cubicBezTo>
                    <a:pt x="7025" y="11982"/>
                    <a:pt x="6913" y="11904"/>
                    <a:pt x="6873" y="11847"/>
                  </a:cubicBezTo>
                  <a:cubicBezTo>
                    <a:pt x="6846" y="11798"/>
                    <a:pt x="6859" y="11750"/>
                    <a:pt x="6873" y="11689"/>
                  </a:cubicBezTo>
                  <a:cubicBezTo>
                    <a:pt x="6898" y="11636"/>
                    <a:pt x="6911" y="11592"/>
                    <a:pt x="6933" y="11541"/>
                  </a:cubicBezTo>
                  <a:cubicBezTo>
                    <a:pt x="6937" y="11542"/>
                    <a:pt x="6940" y="11542"/>
                    <a:pt x="6943" y="11543"/>
                  </a:cubicBezTo>
                  <a:cubicBezTo>
                    <a:pt x="6985" y="11482"/>
                    <a:pt x="7042" y="11421"/>
                    <a:pt x="7083" y="11372"/>
                  </a:cubicBezTo>
                  <a:cubicBezTo>
                    <a:pt x="7363" y="11153"/>
                    <a:pt x="7811" y="11019"/>
                    <a:pt x="8175" y="11007"/>
                  </a:cubicBezTo>
                  <a:close/>
                  <a:moveTo>
                    <a:pt x="15763" y="12566"/>
                  </a:moveTo>
                  <a:cubicBezTo>
                    <a:pt x="15931" y="12566"/>
                    <a:pt x="15931" y="12736"/>
                    <a:pt x="15888" y="12833"/>
                  </a:cubicBezTo>
                  <a:cubicBezTo>
                    <a:pt x="15833" y="12967"/>
                    <a:pt x="15679" y="13138"/>
                    <a:pt x="15539" y="13247"/>
                  </a:cubicBezTo>
                  <a:lnTo>
                    <a:pt x="15553" y="13247"/>
                  </a:lnTo>
                  <a:lnTo>
                    <a:pt x="15539" y="13259"/>
                  </a:lnTo>
                  <a:cubicBezTo>
                    <a:pt x="15441" y="13320"/>
                    <a:pt x="15203" y="13405"/>
                    <a:pt x="15119" y="13418"/>
                  </a:cubicBezTo>
                  <a:cubicBezTo>
                    <a:pt x="14937" y="13198"/>
                    <a:pt x="15203" y="12906"/>
                    <a:pt x="15413" y="12773"/>
                  </a:cubicBezTo>
                  <a:cubicBezTo>
                    <a:pt x="15511" y="12712"/>
                    <a:pt x="15650" y="12590"/>
                    <a:pt x="15763" y="12566"/>
                  </a:cubicBezTo>
                  <a:close/>
                  <a:moveTo>
                    <a:pt x="10231" y="13281"/>
                  </a:moveTo>
                  <a:cubicBezTo>
                    <a:pt x="10342" y="13281"/>
                    <a:pt x="10445" y="13305"/>
                    <a:pt x="10527" y="13369"/>
                  </a:cubicBezTo>
                  <a:cubicBezTo>
                    <a:pt x="10891" y="13649"/>
                    <a:pt x="10387" y="13917"/>
                    <a:pt x="10107" y="14051"/>
                  </a:cubicBezTo>
                  <a:cubicBezTo>
                    <a:pt x="9799" y="14185"/>
                    <a:pt x="9449" y="14221"/>
                    <a:pt x="9085" y="14355"/>
                  </a:cubicBezTo>
                  <a:cubicBezTo>
                    <a:pt x="9061" y="14356"/>
                    <a:pt x="9036" y="14357"/>
                    <a:pt x="9011" y="14357"/>
                  </a:cubicBezTo>
                  <a:cubicBezTo>
                    <a:pt x="8754" y="14357"/>
                    <a:pt x="8506" y="14292"/>
                    <a:pt x="8595" y="14014"/>
                  </a:cubicBezTo>
                  <a:cubicBezTo>
                    <a:pt x="8679" y="13734"/>
                    <a:pt x="9169" y="13613"/>
                    <a:pt x="9449" y="13503"/>
                  </a:cubicBezTo>
                  <a:cubicBezTo>
                    <a:pt x="9638" y="13426"/>
                    <a:pt x="9959" y="13281"/>
                    <a:pt x="10231" y="13281"/>
                  </a:cubicBezTo>
                  <a:close/>
                  <a:moveTo>
                    <a:pt x="11652" y="15059"/>
                  </a:moveTo>
                  <a:cubicBezTo>
                    <a:pt x="11746" y="15059"/>
                    <a:pt x="11806" y="15102"/>
                    <a:pt x="11759" y="15232"/>
                  </a:cubicBezTo>
                  <a:cubicBezTo>
                    <a:pt x="11717" y="15402"/>
                    <a:pt x="11451" y="15524"/>
                    <a:pt x="11297" y="15597"/>
                  </a:cubicBezTo>
                  <a:cubicBezTo>
                    <a:pt x="11129" y="15695"/>
                    <a:pt x="11059" y="15719"/>
                    <a:pt x="10905" y="15755"/>
                  </a:cubicBezTo>
                  <a:cubicBezTo>
                    <a:pt x="10807" y="15743"/>
                    <a:pt x="10751" y="15768"/>
                    <a:pt x="10751" y="15646"/>
                  </a:cubicBezTo>
                  <a:cubicBezTo>
                    <a:pt x="10751" y="15536"/>
                    <a:pt x="10821" y="15451"/>
                    <a:pt x="10905" y="15390"/>
                  </a:cubicBezTo>
                  <a:cubicBezTo>
                    <a:pt x="10989" y="15317"/>
                    <a:pt x="11087" y="15232"/>
                    <a:pt x="11185" y="15195"/>
                  </a:cubicBezTo>
                  <a:cubicBezTo>
                    <a:pt x="11283" y="15147"/>
                    <a:pt x="11395" y="15110"/>
                    <a:pt x="11493" y="15086"/>
                  </a:cubicBezTo>
                  <a:cubicBezTo>
                    <a:pt x="11549" y="15070"/>
                    <a:pt x="11605" y="15059"/>
                    <a:pt x="11652" y="15059"/>
                  </a:cubicBezTo>
                  <a:close/>
                  <a:moveTo>
                    <a:pt x="5236" y="0"/>
                  </a:moveTo>
                  <a:cubicBezTo>
                    <a:pt x="4983" y="852"/>
                    <a:pt x="4606" y="1680"/>
                    <a:pt x="4116" y="2447"/>
                  </a:cubicBezTo>
                  <a:cubicBezTo>
                    <a:pt x="4396" y="1693"/>
                    <a:pt x="4466" y="901"/>
                    <a:pt x="4382" y="110"/>
                  </a:cubicBezTo>
                  <a:cubicBezTo>
                    <a:pt x="4242" y="889"/>
                    <a:pt x="3990" y="1620"/>
                    <a:pt x="3654" y="2350"/>
                  </a:cubicBezTo>
                  <a:cubicBezTo>
                    <a:pt x="3654" y="1741"/>
                    <a:pt x="3654" y="1132"/>
                    <a:pt x="3584" y="524"/>
                  </a:cubicBezTo>
                  <a:cubicBezTo>
                    <a:pt x="3500" y="1096"/>
                    <a:pt x="3430" y="1656"/>
                    <a:pt x="3360" y="2240"/>
                  </a:cubicBezTo>
                  <a:cubicBezTo>
                    <a:pt x="3164" y="1644"/>
                    <a:pt x="2982" y="1084"/>
                    <a:pt x="2786" y="499"/>
                  </a:cubicBezTo>
                  <a:cubicBezTo>
                    <a:pt x="2912" y="1108"/>
                    <a:pt x="3010" y="1705"/>
                    <a:pt x="3150" y="2313"/>
                  </a:cubicBezTo>
                  <a:cubicBezTo>
                    <a:pt x="2674" y="1875"/>
                    <a:pt x="2240" y="1413"/>
                    <a:pt x="1862" y="913"/>
                  </a:cubicBezTo>
                  <a:cubicBezTo>
                    <a:pt x="2142" y="1461"/>
                    <a:pt x="2534" y="1948"/>
                    <a:pt x="3010" y="2386"/>
                  </a:cubicBezTo>
                  <a:cubicBezTo>
                    <a:pt x="2422" y="2119"/>
                    <a:pt x="1862" y="1827"/>
                    <a:pt x="1302" y="1498"/>
                  </a:cubicBezTo>
                  <a:cubicBezTo>
                    <a:pt x="1862" y="1960"/>
                    <a:pt x="2422" y="2411"/>
                    <a:pt x="3024" y="2837"/>
                  </a:cubicBezTo>
                  <a:cubicBezTo>
                    <a:pt x="2254" y="2545"/>
                    <a:pt x="1526" y="2228"/>
                    <a:pt x="784" y="1875"/>
                  </a:cubicBezTo>
                  <a:cubicBezTo>
                    <a:pt x="1526" y="2374"/>
                    <a:pt x="2324" y="2813"/>
                    <a:pt x="3136" y="3227"/>
                  </a:cubicBezTo>
                  <a:cubicBezTo>
                    <a:pt x="2184" y="3117"/>
                    <a:pt x="1274" y="2861"/>
                    <a:pt x="462" y="2447"/>
                  </a:cubicBezTo>
                  <a:cubicBezTo>
                    <a:pt x="1414" y="2934"/>
                    <a:pt x="2436" y="3324"/>
                    <a:pt x="3500" y="3629"/>
                  </a:cubicBezTo>
                  <a:cubicBezTo>
                    <a:pt x="2800" y="3482"/>
                    <a:pt x="2114" y="3336"/>
                    <a:pt x="1400" y="3202"/>
                  </a:cubicBezTo>
                  <a:cubicBezTo>
                    <a:pt x="2226" y="3531"/>
                    <a:pt x="3066" y="3823"/>
                    <a:pt x="3920" y="4055"/>
                  </a:cubicBezTo>
                  <a:cubicBezTo>
                    <a:pt x="3206" y="3945"/>
                    <a:pt x="2506" y="3823"/>
                    <a:pt x="1792" y="3665"/>
                  </a:cubicBezTo>
                  <a:cubicBezTo>
                    <a:pt x="2604" y="4067"/>
                    <a:pt x="3430" y="4420"/>
                    <a:pt x="4312" y="4724"/>
                  </a:cubicBezTo>
                  <a:cubicBezTo>
                    <a:pt x="4144" y="4736"/>
                    <a:pt x="4032" y="4736"/>
                    <a:pt x="3864" y="4749"/>
                  </a:cubicBezTo>
                  <a:lnTo>
                    <a:pt x="4452" y="4931"/>
                  </a:lnTo>
                  <a:cubicBezTo>
                    <a:pt x="4185" y="4971"/>
                    <a:pt x="3937" y="4995"/>
                    <a:pt x="3677" y="4995"/>
                  </a:cubicBezTo>
                  <a:cubicBezTo>
                    <a:pt x="3623" y="4995"/>
                    <a:pt x="3569" y="4994"/>
                    <a:pt x="3514" y="4992"/>
                  </a:cubicBezTo>
                  <a:cubicBezTo>
                    <a:pt x="3500" y="5029"/>
                    <a:pt x="3472" y="5053"/>
                    <a:pt x="3444" y="5065"/>
                  </a:cubicBezTo>
                  <a:cubicBezTo>
                    <a:pt x="3794" y="5126"/>
                    <a:pt x="4129" y="5187"/>
                    <a:pt x="4479" y="5248"/>
                  </a:cubicBezTo>
                  <a:cubicBezTo>
                    <a:pt x="4114" y="5287"/>
                    <a:pt x="3744" y="5307"/>
                    <a:pt x="3376" y="5307"/>
                  </a:cubicBezTo>
                  <a:cubicBezTo>
                    <a:pt x="2603" y="5307"/>
                    <a:pt x="1831" y="5218"/>
                    <a:pt x="1092" y="5029"/>
                  </a:cubicBezTo>
                  <a:cubicBezTo>
                    <a:pt x="2226" y="5333"/>
                    <a:pt x="3360" y="5589"/>
                    <a:pt x="4536" y="5759"/>
                  </a:cubicBezTo>
                  <a:cubicBezTo>
                    <a:pt x="3360" y="5723"/>
                    <a:pt x="2212" y="5589"/>
                    <a:pt x="1092" y="5333"/>
                  </a:cubicBezTo>
                  <a:cubicBezTo>
                    <a:pt x="2156" y="5613"/>
                    <a:pt x="3206" y="5845"/>
                    <a:pt x="4283" y="6015"/>
                  </a:cubicBezTo>
                  <a:cubicBezTo>
                    <a:pt x="2982" y="5857"/>
                    <a:pt x="1694" y="5613"/>
                    <a:pt x="420" y="5309"/>
                  </a:cubicBezTo>
                  <a:cubicBezTo>
                    <a:pt x="1750" y="5820"/>
                    <a:pt x="3150" y="6198"/>
                    <a:pt x="4606" y="6332"/>
                  </a:cubicBezTo>
                  <a:cubicBezTo>
                    <a:pt x="3052" y="6307"/>
                    <a:pt x="1484" y="6100"/>
                    <a:pt x="0" y="5698"/>
                  </a:cubicBezTo>
                  <a:cubicBezTo>
                    <a:pt x="1526" y="6405"/>
                    <a:pt x="3192" y="6916"/>
                    <a:pt x="4900" y="7135"/>
                  </a:cubicBezTo>
                  <a:cubicBezTo>
                    <a:pt x="3304" y="6940"/>
                    <a:pt x="1736" y="6624"/>
                    <a:pt x="210" y="6137"/>
                  </a:cubicBezTo>
                  <a:cubicBezTo>
                    <a:pt x="1400" y="6672"/>
                    <a:pt x="2674" y="7074"/>
                    <a:pt x="3990" y="7318"/>
                  </a:cubicBezTo>
                  <a:cubicBezTo>
                    <a:pt x="3024" y="7172"/>
                    <a:pt x="2086" y="6977"/>
                    <a:pt x="1134" y="6709"/>
                  </a:cubicBezTo>
                  <a:cubicBezTo>
                    <a:pt x="2674" y="7306"/>
                    <a:pt x="4382" y="7683"/>
                    <a:pt x="6033" y="7780"/>
                  </a:cubicBezTo>
                  <a:cubicBezTo>
                    <a:pt x="5767" y="7888"/>
                    <a:pt x="5485" y="7938"/>
                    <a:pt x="5199" y="7938"/>
                  </a:cubicBezTo>
                  <a:cubicBezTo>
                    <a:pt x="5034" y="7938"/>
                    <a:pt x="4868" y="7921"/>
                    <a:pt x="4704" y="7890"/>
                  </a:cubicBezTo>
                  <a:cubicBezTo>
                    <a:pt x="5292" y="8109"/>
                    <a:pt x="5950" y="8316"/>
                    <a:pt x="6579" y="8402"/>
                  </a:cubicBezTo>
                  <a:cubicBezTo>
                    <a:pt x="6229" y="8438"/>
                    <a:pt x="5921" y="8450"/>
                    <a:pt x="5571" y="8475"/>
                  </a:cubicBezTo>
                  <a:cubicBezTo>
                    <a:pt x="6005" y="8560"/>
                    <a:pt x="6412" y="8645"/>
                    <a:pt x="6831" y="8742"/>
                  </a:cubicBezTo>
                  <a:cubicBezTo>
                    <a:pt x="6454" y="8767"/>
                    <a:pt x="6104" y="8803"/>
                    <a:pt x="5754" y="8827"/>
                  </a:cubicBezTo>
                  <a:cubicBezTo>
                    <a:pt x="6062" y="8937"/>
                    <a:pt x="6342" y="9022"/>
                    <a:pt x="6663" y="9071"/>
                  </a:cubicBezTo>
                  <a:cubicBezTo>
                    <a:pt x="5782" y="9144"/>
                    <a:pt x="4913" y="9181"/>
                    <a:pt x="4032" y="9181"/>
                  </a:cubicBezTo>
                  <a:cubicBezTo>
                    <a:pt x="4900" y="9241"/>
                    <a:pt x="5754" y="9302"/>
                    <a:pt x="6650" y="9363"/>
                  </a:cubicBezTo>
                  <a:cubicBezTo>
                    <a:pt x="6028" y="9429"/>
                    <a:pt x="5406" y="9459"/>
                    <a:pt x="4782" y="9459"/>
                  </a:cubicBezTo>
                  <a:cubicBezTo>
                    <a:pt x="4129" y="9459"/>
                    <a:pt x="3473" y="9426"/>
                    <a:pt x="2814" y="9363"/>
                  </a:cubicBezTo>
                  <a:cubicBezTo>
                    <a:pt x="4046" y="9631"/>
                    <a:pt x="5263" y="9814"/>
                    <a:pt x="6524" y="9899"/>
                  </a:cubicBezTo>
                  <a:cubicBezTo>
                    <a:pt x="6233" y="9917"/>
                    <a:pt x="5942" y="9926"/>
                    <a:pt x="5650" y="9926"/>
                  </a:cubicBezTo>
                  <a:cubicBezTo>
                    <a:pt x="4580" y="9926"/>
                    <a:pt x="3506" y="9808"/>
                    <a:pt x="2450" y="9607"/>
                  </a:cubicBezTo>
                  <a:cubicBezTo>
                    <a:pt x="3789" y="9932"/>
                    <a:pt x="5164" y="10123"/>
                    <a:pt x="6542" y="10123"/>
                  </a:cubicBezTo>
                  <a:cubicBezTo>
                    <a:pt x="6662" y="10123"/>
                    <a:pt x="6782" y="10121"/>
                    <a:pt x="6901" y="10118"/>
                  </a:cubicBezTo>
                  <a:cubicBezTo>
                    <a:pt x="6340" y="10178"/>
                    <a:pt x="5779" y="10209"/>
                    <a:pt x="5220" y="10209"/>
                  </a:cubicBezTo>
                  <a:cubicBezTo>
                    <a:pt x="4077" y="10209"/>
                    <a:pt x="2943" y="10079"/>
                    <a:pt x="1834" y="9802"/>
                  </a:cubicBezTo>
                  <a:cubicBezTo>
                    <a:pt x="3682" y="10350"/>
                    <a:pt x="5571" y="10690"/>
                    <a:pt x="7504" y="10727"/>
                  </a:cubicBezTo>
                  <a:cubicBezTo>
                    <a:pt x="6919" y="10808"/>
                    <a:pt x="6329" y="10850"/>
                    <a:pt x="5739" y="10850"/>
                  </a:cubicBezTo>
                  <a:cubicBezTo>
                    <a:pt x="4831" y="10850"/>
                    <a:pt x="3926" y="10751"/>
                    <a:pt x="3052" y="10544"/>
                  </a:cubicBezTo>
                  <a:cubicBezTo>
                    <a:pt x="4243" y="10993"/>
                    <a:pt x="5459" y="11322"/>
                    <a:pt x="6723" y="11511"/>
                  </a:cubicBezTo>
                  <a:cubicBezTo>
                    <a:pt x="5861" y="11478"/>
                    <a:pt x="5011" y="11379"/>
                    <a:pt x="4186" y="11177"/>
                  </a:cubicBezTo>
                  <a:cubicBezTo>
                    <a:pt x="4410" y="11275"/>
                    <a:pt x="4662" y="11384"/>
                    <a:pt x="4900" y="11482"/>
                  </a:cubicBezTo>
                  <a:cubicBezTo>
                    <a:pt x="5096" y="11518"/>
                    <a:pt x="5320" y="11579"/>
                    <a:pt x="5459" y="11677"/>
                  </a:cubicBezTo>
                  <a:cubicBezTo>
                    <a:pt x="6551" y="12042"/>
                    <a:pt x="7700" y="12273"/>
                    <a:pt x="8861" y="12334"/>
                  </a:cubicBezTo>
                  <a:cubicBezTo>
                    <a:pt x="8159" y="12442"/>
                    <a:pt x="7457" y="12495"/>
                    <a:pt x="6748" y="12495"/>
                  </a:cubicBezTo>
                  <a:cubicBezTo>
                    <a:pt x="6257" y="12495"/>
                    <a:pt x="5762" y="12469"/>
                    <a:pt x="5263" y="12420"/>
                  </a:cubicBezTo>
                  <a:cubicBezTo>
                    <a:pt x="6020" y="12602"/>
                    <a:pt x="6775" y="12724"/>
                    <a:pt x="7559" y="12773"/>
                  </a:cubicBezTo>
                  <a:cubicBezTo>
                    <a:pt x="6761" y="12944"/>
                    <a:pt x="5948" y="13028"/>
                    <a:pt x="5132" y="13028"/>
                  </a:cubicBezTo>
                  <a:cubicBezTo>
                    <a:pt x="4560" y="13028"/>
                    <a:pt x="3987" y="12987"/>
                    <a:pt x="3416" y="12906"/>
                  </a:cubicBezTo>
                  <a:cubicBezTo>
                    <a:pt x="4557" y="13130"/>
                    <a:pt x="5687" y="13250"/>
                    <a:pt x="6837" y="13250"/>
                  </a:cubicBezTo>
                  <a:cubicBezTo>
                    <a:pt x="6942" y="13250"/>
                    <a:pt x="7048" y="13249"/>
                    <a:pt x="7154" y="13247"/>
                  </a:cubicBezTo>
                  <a:cubicBezTo>
                    <a:pt x="6033" y="13442"/>
                    <a:pt x="4913" y="13552"/>
                    <a:pt x="3780" y="13552"/>
                  </a:cubicBezTo>
                  <a:cubicBezTo>
                    <a:pt x="4539" y="13636"/>
                    <a:pt x="5296" y="13676"/>
                    <a:pt x="6052" y="13676"/>
                  </a:cubicBezTo>
                  <a:cubicBezTo>
                    <a:pt x="6941" y="13676"/>
                    <a:pt x="7829" y="13620"/>
                    <a:pt x="8721" y="13515"/>
                  </a:cubicBezTo>
                  <a:cubicBezTo>
                    <a:pt x="7733" y="13916"/>
                    <a:pt x="6682" y="14102"/>
                    <a:pt x="5582" y="14102"/>
                  </a:cubicBezTo>
                  <a:cubicBezTo>
                    <a:pt x="5513" y="14102"/>
                    <a:pt x="5444" y="14101"/>
                    <a:pt x="5375" y="14100"/>
                  </a:cubicBezTo>
                  <a:cubicBezTo>
                    <a:pt x="6412" y="14384"/>
                    <a:pt x="7497" y="14520"/>
                    <a:pt x="8583" y="14520"/>
                  </a:cubicBezTo>
                  <a:cubicBezTo>
                    <a:pt x="9168" y="14520"/>
                    <a:pt x="9753" y="14481"/>
                    <a:pt x="10331" y="14404"/>
                  </a:cubicBezTo>
                  <a:cubicBezTo>
                    <a:pt x="9435" y="14769"/>
                    <a:pt x="8469" y="14976"/>
                    <a:pt x="7489" y="15025"/>
                  </a:cubicBezTo>
                  <a:cubicBezTo>
                    <a:pt x="7951" y="15078"/>
                    <a:pt x="8408" y="15108"/>
                    <a:pt x="8869" y="15108"/>
                  </a:cubicBezTo>
                  <a:cubicBezTo>
                    <a:pt x="9148" y="15108"/>
                    <a:pt x="9430" y="15097"/>
                    <a:pt x="9715" y="15074"/>
                  </a:cubicBezTo>
                  <a:cubicBezTo>
                    <a:pt x="8991" y="15513"/>
                    <a:pt x="8133" y="15756"/>
                    <a:pt x="7259" y="15756"/>
                  </a:cubicBezTo>
                  <a:cubicBezTo>
                    <a:pt x="7238" y="15756"/>
                    <a:pt x="7217" y="15756"/>
                    <a:pt x="7196" y="15755"/>
                  </a:cubicBezTo>
                  <a:cubicBezTo>
                    <a:pt x="7637" y="15826"/>
                    <a:pt x="8093" y="15859"/>
                    <a:pt x="8549" y="15859"/>
                  </a:cubicBezTo>
                  <a:cubicBezTo>
                    <a:pt x="8961" y="15859"/>
                    <a:pt x="9372" y="15832"/>
                    <a:pt x="9771" y="15780"/>
                  </a:cubicBezTo>
                  <a:cubicBezTo>
                    <a:pt x="8749" y="16109"/>
                    <a:pt x="7685" y="16267"/>
                    <a:pt x="6593" y="16267"/>
                  </a:cubicBezTo>
                  <a:cubicBezTo>
                    <a:pt x="7132" y="16320"/>
                    <a:pt x="7670" y="16348"/>
                    <a:pt x="8209" y="16348"/>
                  </a:cubicBezTo>
                  <a:cubicBezTo>
                    <a:pt x="8776" y="16348"/>
                    <a:pt x="9344" y="16317"/>
                    <a:pt x="9911" y="16255"/>
                  </a:cubicBezTo>
                  <a:cubicBezTo>
                    <a:pt x="8721" y="16547"/>
                    <a:pt x="7546" y="16754"/>
                    <a:pt x="6313" y="16912"/>
                  </a:cubicBezTo>
                  <a:cubicBezTo>
                    <a:pt x="6678" y="16960"/>
                    <a:pt x="7045" y="16983"/>
                    <a:pt x="7411" y="16983"/>
                  </a:cubicBezTo>
                  <a:cubicBezTo>
                    <a:pt x="8548" y="16983"/>
                    <a:pt x="9675" y="16755"/>
                    <a:pt x="10681" y="16304"/>
                  </a:cubicBezTo>
                  <a:cubicBezTo>
                    <a:pt x="10205" y="16900"/>
                    <a:pt x="9659" y="17424"/>
                    <a:pt x="9015" y="17886"/>
                  </a:cubicBezTo>
                  <a:cubicBezTo>
                    <a:pt x="10191" y="17509"/>
                    <a:pt x="11199" y="16815"/>
                    <a:pt x="11941" y="15926"/>
                  </a:cubicBezTo>
                  <a:cubicBezTo>
                    <a:pt x="11829" y="16486"/>
                    <a:pt x="11661" y="17022"/>
                    <a:pt x="11395" y="17545"/>
                  </a:cubicBezTo>
                  <a:cubicBezTo>
                    <a:pt x="11829" y="17180"/>
                    <a:pt x="12151" y="16730"/>
                    <a:pt x="12333" y="16230"/>
                  </a:cubicBezTo>
                  <a:cubicBezTo>
                    <a:pt x="12235" y="17119"/>
                    <a:pt x="11913" y="17971"/>
                    <a:pt x="11451" y="18763"/>
                  </a:cubicBezTo>
                  <a:cubicBezTo>
                    <a:pt x="11955" y="18434"/>
                    <a:pt x="12333" y="17971"/>
                    <a:pt x="12543" y="17448"/>
                  </a:cubicBezTo>
                  <a:cubicBezTo>
                    <a:pt x="12473" y="18629"/>
                    <a:pt x="12095" y="19786"/>
                    <a:pt x="11409" y="20821"/>
                  </a:cubicBezTo>
                  <a:cubicBezTo>
                    <a:pt x="12165" y="20151"/>
                    <a:pt x="12669" y="19360"/>
                    <a:pt x="12921" y="18446"/>
                  </a:cubicBezTo>
                  <a:cubicBezTo>
                    <a:pt x="12739" y="19238"/>
                    <a:pt x="12459" y="20005"/>
                    <a:pt x="12039" y="20711"/>
                  </a:cubicBezTo>
                  <a:cubicBezTo>
                    <a:pt x="12795" y="20066"/>
                    <a:pt x="13411" y="19299"/>
                    <a:pt x="13803" y="18446"/>
                  </a:cubicBezTo>
                  <a:cubicBezTo>
                    <a:pt x="13439" y="19433"/>
                    <a:pt x="12949" y="20407"/>
                    <a:pt x="12249" y="21259"/>
                  </a:cubicBezTo>
                  <a:cubicBezTo>
                    <a:pt x="13061" y="20736"/>
                    <a:pt x="13691" y="20029"/>
                    <a:pt x="13999" y="19214"/>
                  </a:cubicBezTo>
                  <a:cubicBezTo>
                    <a:pt x="13873" y="20066"/>
                    <a:pt x="13565" y="20894"/>
                    <a:pt x="13005" y="21600"/>
                  </a:cubicBezTo>
                  <a:cubicBezTo>
                    <a:pt x="14503" y="20687"/>
                    <a:pt x="15385" y="19068"/>
                    <a:pt x="15300" y="17472"/>
                  </a:cubicBezTo>
                  <a:cubicBezTo>
                    <a:pt x="15189" y="17399"/>
                    <a:pt x="15104" y="17326"/>
                    <a:pt x="15035" y="17229"/>
                  </a:cubicBezTo>
                  <a:cubicBezTo>
                    <a:pt x="14839" y="16986"/>
                    <a:pt x="13999" y="15804"/>
                    <a:pt x="14769" y="15804"/>
                  </a:cubicBezTo>
                  <a:cubicBezTo>
                    <a:pt x="15441" y="15804"/>
                    <a:pt x="15595" y="16364"/>
                    <a:pt x="15791" y="16900"/>
                  </a:cubicBezTo>
                  <a:cubicBezTo>
                    <a:pt x="16870" y="17194"/>
                    <a:pt x="18009" y="17341"/>
                    <a:pt x="19141" y="17341"/>
                  </a:cubicBezTo>
                  <a:cubicBezTo>
                    <a:pt x="19228" y="17341"/>
                    <a:pt x="19315" y="17340"/>
                    <a:pt x="19402" y="17338"/>
                  </a:cubicBezTo>
                  <a:cubicBezTo>
                    <a:pt x="18338" y="17290"/>
                    <a:pt x="17303" y="17046"/>
                    <a:pt x="16350" y="16632"/>
                  </a:cubicBezTo>
                  <a:cubicBezTo>
                    <a:pt x="17042" y="16803"/>
                    <a:pt x="17755" y="16890"/>
                    <a:pt x="18470" y="16890"/>
                  </a:cubicBezTo>
                  <a:cubicBezTo>
                    <a:pt x="19030" y="16890"/>
                    <a:pt x="19591" y="16837"/>
                    <a:pt x="20144" y="16730"/>
                  </a:cubicBezTo>
                  <a:cubicBezTo>
                    <a:pt x="19094" y="16657"/>
                    <a:pt x="18129" y="16425"/>
                    <a:pt x="17149" y="16109"/>
                  </a:cubicBezTo>
                  <a:cubicBezTo>
                    <a:pt x="17582" y="16173"/>
                    <a:pt x="18022" y="16204"/>
                    <a:pt x="18460" y="16204"/>
                  </a:cubicBezTo>
                  <a:cubicBezTo>
                    <a:pt x="19267" y="16204"/>
                    <a:pt x="20073" y="16099"/>
                    <a:pt x="20844" y="15902"/>
                  </a:cubicBezTo>
                  <a:cubicBezTo>
                    <a:pt x="20440" y="15950"/>
                    <a:pt x="20035" y="15973"/>
                    <a:pt x="19630" y="15973"/>
                  </a:cubicBezTo>
                  <a:cubicBezTo>
                    <a:pt x="18701" y="15973"/>
                    <a:pt x="17775" y="15850"/>
                    <a:pt x="16868" y="15621"/>
                  </a:cubicBezTo>
                  <a:cubicBezTo>
                    <a:pt x="17180" y="15647"/>
                    <a:pt x="17492" y="15660"/>
                    <a:pt x="17801" y="15660"/>
                  </a:cubicBezTo>
                  <a:cubicBezTo>
                    <a:pt x="18953" y="15660"/>
                    <a:pt x="20091" y="15485"/>
                    <a:pt x="21194" y="15159"/>
                  </a:cubicBezTo>
                  <a:cubicBezTo>
                    <a:pt x="20369" y="15340"/>
                    <a:pt x="19507" y="15437"/>
                    <a:pt x="18643" y="15437"/>
                  </a:cubicBezTo>
                  <a:cubicBezTo>
                    <a:pt x="17997" y="15437"/>
                    <a:pt x="17349" y="15383"/>
                    <a:pt x="16715" y="15268"/>
                  </a:cubicBezTo>
                  <a:cubicBezTo>
                    <a:pt x="17625" y="15256"/>
                    <a:pt x="18506" y="15086"/>
                    <a:pt x="19318" y="14745"/>
                  </a:cubicBezTo>
                  <a:cubicBezTo>
                    <a:pt x="18713" y="14924"/>
                    <a:pt x="18087" y="15019"/>
                    <a:pt x="17454" y="15019"/>
                  </a:cubicBezTo>
                  <a:cubicBezTo>
                    <a:pt x="17181" y="15019"/>
                    <a:pt x="16906" y="15001"/>
                    <a:pt x="16630" y="14964"/>
                  </a:cubicBezTo>
                  <a:cubicBezTo>
                    <a:pt x="16660" y="14965"/>
                    <a:pt x="16690" y="14965"/>
                    <a:pt x="16719" y="14965"/>
                  </a:cubicBezTo>
                  <a:cubicBezTo>
                    <a:pt x="17275" y="14965"/>
                    <a:pt x="17805" y="14856"/>
                    <a:pt x="18310" y="14648"/>
                  </a:cubicBezTo>
                  <a:cubicBezTo>
                    <a:pt x="18052" y="14685"/>
                    <a:pt x="17795" y="14705"/>
                    <a:pt x="17540" y="14705"/>
                  </a:cubicBezTo>
                  <a:cubicBezTo>
                    <a:pt x="17134" y="14705"/>
                    <a:pt x="16732" y="14655"/>
                    <a:pt x="16337" y="14550"/>
                  </a:cubicBezTo>
                  <a:cubicBezTo>
                    <a:pt x="17050" y="14404"/>
                    <a:pt x="17750" y="14100"/>
                    <a:pt x="18310" y="13649"/>
                  </a:cubicBezTo>
                  <a:cubicBezTo>
                    <a:pt x="17891" y="13771"/>
                    <a:pt x="17471" y="13820"/>
                    <a:pt x="17037" y="13880"/>
                  </a:cubicBezTo>
                  <a:cubicBezTo>
                    <a:pt x="18268" y="13625"/>
                    <a:pt x="19458" y="13150"/>
                    <a:pt x="20550" y="12578"/>
                  </a:cubicBezTo>
                  <a:cubicBezTo>
                    <a:pt x="19671" y="12749"/>
                    <a:pt x="18779" y="12835"/>
                    <a:pt x="17876" y="12835"/>
                  </a:cubicBezTo>
                  <a:cubicBezTo>
                    <a:pt x="17815" y="12835"/>
                    <a:pt x="17755" y="12834"/>
                    <a:pt x="17695" y="12833"/>
                  </a:cubicBezTo>
                  <a:cubicBezTo>
                    <a:pt x="18618" y="12724"/>
                    <a:pt x="19458" y="12310"/>
                    <a:pt x="20172" y="11798"/>
                  </a:cubicBezTo>
                  <a:cubicBezTo>
                    <a:pt x="20662" y="11445"/>
                    <a:pt x="21082" y="11043"/>
                    <a:pt x="21488" y="10642"/>
                  </a:cubicBezTo>
                  <a:cubicBezTo>
                    <a:pt x="20662" y="11433"/>
                    <a:pt x="19668" y="12066"/>
                    <a:pt x="18548" y="12517"/>
                  </a:cubicBezTo>
                  <a:cubicBezTo>
                    <a:pt x="19220" y="12188"/>
                    <a:pt x="19794" y="11738"/>
                    <a:pt x="20284" y="11238"/>
                  </a:cubicBezTo>
                  <a:cubicBezTo>
                    <a:pt x="20774" y="10727"/>
                    <a:pt x="21194" y="10167"/>
                    <a:pt x="21600" y="9619"/>
                  </a:cubicBezTo>
                  <a:cubicBezTo>
                    <a:pt x="20928" y="10216"/>
                    <a:pt x="20438" y="10946"/>
                    <a:pt x="19668" y="11433"/>
                  </a:cubicBezTo>
                  <a:cubicBezTo>
                    <a:pt x="19052" y="11811"/>
                    <a:pt x="18338" y="12042"/>
                    <a:pt x="17625" y="12237"/>
                  </a:cubicBezTo>
                  <a:cubicBezTo>
                    <a:pt x="18171" y="11969"/>
                    <a:pt x="18632" y="11604"/>
                    <a:pt x="18982" y="11141"/>
                  </a:cubicBezTo>
                  <a:cubicBezTo>
                    <a:pt x="18744" y="11311"/>
                    <a:pt x="18492" y="11457"/>
                    <a:pt x="18240" y="11579"/>
                  </a:cubicBezTo>
                  <a:cubicBezTo>
                    <a:pt x="18100" y="11677"/>
                    <a:pt x="17933" y="11750"/>
                    <a:pt x="17779" y="11786"/>
                  </a:cubicBezTo>
                  <a:cubicBezTo>
                    <a:pt x="17484" y="11908"/>
                    <a:pt x="17162" y="11993"/>
                    <a:pt x="16841" y="12054"/>
                  </a:cubicBezTo>
                  <a:cubicBezTo>
                    <a:pt x="17022" y="11920"/>
                    <a:pt x="17204" y="11786"/>
                    <a:pt x="17372" y="11628"/>
                  </a:cubicBezTo>
                  <a:cubicBezTo>
                    <a:pt x="17400" y="11506"/>
                    <a:pt x="17429" y="11384"/>
                    <a:pt x="17484" y="11275"/>
                  </a:cubicBezTo>
                  <a:cubicBezTo>
                    <a:pt x="17288" y="11384"/>
                    <a:pt x="17079" y="11482"/>
                    <a:pt x="16854" y="11567"/>
                  </a:cubicBezTo>
                  <a:cubicBezTo>
                    <a:pt x="17734" y="10802"/>
                    <a:pt x="18452" y="9954"/>
                    <a:pt x="19088" y="9036"/>
                  </a:cubicBezTo>
                  <a:cubicBezTo>
                    <a:pt x="18416" y="9999"/>
                    <a:pt x="17423" y="10773"/>
                    <a:pt x="16280" y="11311"/>
                  </a:cubicBezTo>
                  <a:cubicBezTo>
                    <a:pt x="17358" y="10593"/>
                    <a:pt x="18212" y="9655"/>
                    <a:pt x="18814" y="8584"/>
                  </a:cubicBezTo>
                  <a:cubicBezTo>
                    <a:pt x="18058" y="9448"/>
                    <a:pt x="17233" y="10240"/>
                    <a:pt x="16308" y="10970"/>
                  </a:cubicBezTo>
                  <a:cubicBezTo>
                    <a:pt x="17471" y="9863"/>
                    <a:pt x="18450" y="8596"/>
                    <a:pt x="19108" y="7220"/>
                  </a:cubicBezTo>
                  <a:cubicBezTo>
                    <a:pt x="18198" y="8572"/>
                    <a:pt x="16980" y="9741"/>
                    <a:pt x="15469" y="10630"/>
                  </a:cubicBezTo>
                  <a:cubicBezTo>
                    <a:pt x="16504" y="9741"/>
                    <a:pt x="17345" y="8706"/>
                    <a:pt x="17918" y="7549"/>
                  </a:cubicBezTo>
                  <a:cubicBezTo>
                    <a:pt x="17121" y="8584"/>
                    <a:pt x="16169" y="9534"/>
                    <a:pt x="15035" y="10289"/>
                  </a:cubicBezTo>
                  <a:cubicBezTo>
                    <a:pt x="15441" y="9984"/>
                    <a:pt x="15749" y="9619"/>
                    <a:pt x="16000" y="9205"/>
                  </a:cubicBezTo>
                  <a:lnTo>
                    <a:pt x="15888" y="9205"/>
                  </a:lnTo>
                  <a:cubicBezTo>
                    <a:pt x="15875" y="9205"/>
                    <a:pt x="15861" y="9193"/>
                    <a:pt x="15833" y="9181"/>
                  </a:cubicBezTo>
                  <a:cubicBezTo>
                    <a:pt x="15483" y="9595"/>
                    <a:pt x="15091" y="9960"/>
                    <a:pt x="14629" y="10277"/>
                  </a:cubicBezTo>
                  <a:cubicBezTo>
                    <a:pt x="15399" y="9558"/>
                    <a:pt x="15958" y="8681"/>
                    <a:pt x="16238" y="7720"/>
                  </a:cubicBezTo>
                  <a:cubicBezTo>
                    <a:pt x="15679" y="8584"/>
                    <a:pt x="14993" y="9388"/>
                    <a:pt x="14181" y="10094"/>
                  </a:cubicBezTo>
                  <a:cubicBezTo>
                    <a:pt x="15035" y="9241"/>
                    <a:pt x="15650" y="8207"/>
                    <a:pt x="15945" y="7098"/>
                  </a:cubicBezTo>
                  <a:cubicBezTo>
                    <a:pt x="15385" y="7988"/>
                    <a:pt x="14671" y="8803"/>
                    <a:pt x="13831" y="9497"/>
                  </a:cubicBezTo>
                  <a:cubicBezTo>
                    <a:pt x="14825" y="8621"/>
                    <a:pt x="15581" y="7525"/>
                    <a:pt x="16000" y="6332"/>
                  </a:cubicBezTo>
                  <a:cubicBezTo>
                    <a:pt x="15385" y="7318"/>
                    <a:pt x="14671" y="8268"/>
                    <a:pt x="13859" y="9144"/>
                  </a:cubicBezTo>
                  <a:cubicBezTo>
                    <a:pt x="14615" y="8231"/>
                    <a:pt x="15091" y="7172"/>
                    <a:pt x="15245" y="6039"/>
                  </a:cubicBezTo>
                  <a:lnTo>
                    <a:pt x="14195" y="7780"/>
                  </a:lnTo>
                  <a:cubicBezTo>
                    <a:pt x="14643" y="6940"/>
                    <a:pt x="14951" y="6027"/>
                    <a:pt x="15035" y="5114"/>
                  </a:cubicBezTo>
                  <a:cubicBezTo>
                    <a:pt x="14559" y="6149"/>
                    <a:pt x="13943" y="7123"/>
                    <a:pt x="13215" y="8036"/>
                  </a:cubicBezTo>
                  <a:cubicBezTo>
                    <a:pt x="13705" y="7415"/>
                    <a:pt x="13999" y="6684"/>
                    <a:pt x="14111" y="5942"/>
                  </a:cubicBezTo>
                  <a:cubicBezTo>
                    <a:pt x="13999" y="6161"/>
                    <a:pt x="13859" y="6392"/>
                    <a:pt x="13663" y="6563"/>
                  </a:cubicBezTo>
                  <a:lnTo>
                    <a:pt x="13621" y="6611"/>
                  </a:lnTo>
                  <a:cubicBezTo>
                    <a:pt x="13293" y="7028"/>
                    <a:pt x="12911" y="7420"/>
                    <a:pt x="12542" y="7813"/>
                  </a:cubicBezTo>
                  <a:cubicBezTo>
                    <a:pt x="12863" y="7467"/>
                    <a:pt x="13094" y="7087"/>
                    <a:pt x="13285" y="6684"/>
                  </a:cubicBezTo>
                  <a:lnTo>
                    <a:pt x="13271" y="6684"/>
                  </a:lnTo>
                  <a:cubicBezTo>
                    <a:pt x="13145" y="6624"/>
                    <a:pt x="13159" y="6587"/>
                    <a:pt x="13159" y="6465"/>
                  </a:cubicBezTo>
                  <a:cubicBezTo>
                    <a:pt x="12949" y="6745"/>
                    <a:pt x="12725" y="7013"/>
                    <a:pt x="12473" y="7281"/>
                  </a:cubicBezTo>
                  <a:cubicBezTo>
                    <a:pt x="12795" y="6855"/>
                    <a:pt x="13033" y="6392"/>
                    <a:pt x="13201" y="5905"/>
                  </a:cubicBezTo>
                  <a:cubicBezTo>
                    <a:pt x="13229" y="5674"/>
                    <a:pt x="13285" y="5455"/>
                    <a:pt x="13341" y="5236"/>
                  </a:cubicBezTo>
                  <a:cubicBezTo>
                    <a:pt x="13005" y="5711"/>
                    <a:pt x="12683" y="6186"/>
                    <a:pt x="12361" y="6672"/>
                  </a:cubicBezTo>
                  <a:cubicBezTo>
                    <a:pt x="12893" y="5857"/>
                    <a:pt x="13229" y="4968"/>
                    <a:pt x="13355" y="4030"/>
                  </a:cubicBezTo>
                  <a:cubicBezTo>
                    <a:pt x="12991" y="4736"/>
                    <a:pt x="12599" y="5406"/>
                    <a:pt x="12165" y="6076"/>
                  </a:cubicBezTo>
                  <a:cubicBezTo>
                    <a:pt x="12739" y="5102"/>
                    <a:pt x="13061" y="4018"/>
                    <a:pt x="13075" y="2910"/>
                  </a:cubicBezTo>
                  <a:cubicBezTo>
                    <a:pt x="12753" y="3811"/>
                    <a:pt x="12361" y="4663"/>
                    <a:pt x="11815" y="5467"/>
                  </a:cubicBezTo>
                  <a:cubicBezTo>
                    <a:pt x="12263" y="4335"/>
                    <a:pt x="12543" y="3166"/>
                    <a:pt x="12599" y="1960"/>
                  </a:cubicBezTo>
                  <a:cubicBezTo>
                    <a:pt x="12333" y="2934"/>
                    <a:pt x="11899" y="3848"/>
                    <a:pt x="11339" y="4724"/>
                  </a:cubicBezTo>
                  <a:cubicBezTo>
                    <a:pt x="11829" y="3811"/>
                    <a:pt x="12095" y="2800"/>
                    <a:pt x="12081" y="1778"/>
                  </a:cubicBezTo>
                  <a:cubicBezTo>
                    <a:pt x="11801" y="2569"/>
                    <a:pt x="11521" y="3361"/>
                    <a:pt x="11129" y="4116"/>
                  </a:cubicBezTo>
                  <a:cubicBezTo>
                    <a:pt x="10723" y="4858"/>
                    <a:pt x="10205" y="5540"/>
                    <a:pt x="9491" y="6088"/>
                  </a:cubicBezTo>
                  <a:cubicBezTo>
                    <a:pt x="10023" y="5467"/>
                    <a:pt x="10331" y="4736"/>
                    <a:pt x="10471" y="3970"/>
                  </a:cubicBezTo>
                  <a:cubicBezTo>
                    <a:pt x="10065" y="5004"/>
                    <a:pt x="9295" y="5893"/>
                    <a:pt x="8301" y="6526"/>
                  </a:cubicBezTo>
                  <a:cubicBezTo>
                    <a:pt x="8539" y="6368"/>
                    <a:pt x="8735" y="6137"/>
                    <a:pt x="8861" y="5881"/>
                  </a:cubicBezTo>
                  <a:cubicBezTo>
                    <a:pt x="8581" y="6088"/>
                    <a:pt x="8245" y="6246"/>
                    <a:pt x="7881" y="6332"/>
                  </a:cubicBezTo>
                  <a:cubicBezTo>
                    <a:pt x="8092" y="6161"/>
                    <a:pt x="8203" y="6003"/>
                    <a:pt x="8301" y="5759"/>
                  </a:cubicBezTo>
                  <a:cubicBezTo>
                    <a:pt x="8189" y="5905"/>
                    <a:pt x="7979" y="6015"/>
                    <a:pt x="7769" y="6027"/>
                  </a:cubicBezTo>
                  <a:cubicBezTo>
                    <a:pt x="7951" y="5845"/>
                    <a:pt x="8063" y="5638"/>
                    <a:pt x="8133" y="5406"/>
                  </a:cubicBezTo>
                  <a:cubicBezTo>
                    <a:pt x="8021" y="5540"/>
                    <a:pt x="7853" y="5650"/>
                    <a:pt x="7685" y="5723"/>
                  </a:cubicBezTo>
                  <a:cubicBezTo>
                    <a:pt x="7881" y="5516"/>
                    <a:pt x="7993" y="5272"/>
                    <a:pt x="8021" y="4992"/>
                  </a:cubicBezTo>
                  <a:cubicBezTo>
                    <a:pt x="7839" y="5211"/>
                    <a:pt x="7629" y="5394"/>
                    <a:pt x="7419" y="5552"/>
                  </a:cubicBezTo>
                  <a:cubicBezTo>
                    <a:pt x="7783" y="5041"/>
                    <a:pt x="8049" y="4456"/>
                    <a:pt x="8245" y="3872"/>
                  </a:cubicBezTo>
                  <a:cubicBezTo>
                    <a:pt x="8063" y="4006"/>
                    <a:pt x="7881" y="4067"/>
                    <a:pt x="7643" y="4128"/>
                  </a:cubicBezTo>
                  <a:cubicBezTo>
                    <a:pt x="8525" y="3154"/>
                    <a:pt x="9099" y="2009"/>
                    <a:pt x="9351" y="791"/>
                  </a:cubicBezTo>
                  <a:cubicBezTo>
                    <a:pt x="8903" y="1887"/>
                    <a:pt x="8231" y="2910"/>
                    <a:pt x="7335" y="3775"/>
                  </a:cubicBezTo>
                  <a:cubicBezTo>
                    <a:pt x="8203" y="2788"/>
                    <a:pt x="8749" y="1559"/>
                    <a:pt x="8819" y="304"/>
                  </a:cubicBezTo>
                  <a:cubicBezTo>
                    <a:pt x="8483" y="1632"/>
                    <a:pt x="7755" y="2849"/>
                    <a:pt x="6720" y="3848"/>
                  </a:cubicBezTo>
                  <a:cubicBezTo>
                    <a:pt x="7504" y="2873"/>
                    <a:pt x="7965" y="1705"/>
                    <a:pt x="7965" y="524"/>
                  </a:cubicBezTo>
                  <a:cubicBezTo>
                    <a:pt x="7700" y="1339"/>
                    <a:pt x="7293" y="2131"/>
                    <a:pt x="6775" y="2861"/>
                  </a:cubicBezTo>
                  <a:cubicBezTo>
                    <a:pt x="6496" y="3239"/>
                    <a:pt x="6159" y="3592"/>
                    <a:pt x="5683" y="3750"/>
                  </a:cubicBezTo>
                  <a:cubicBezTo>
                    <a:pt x="6342" y="3141"/>
                    <a:pt x="6846" y="2447"/>
                    <a:pt x="7196" y="1693"/>
                  </a:cubicBezTo>
                  <a:cubicBezTo>
                    <a:pt x="6859" y="2228"/>
                    <a:pt x="6439" y="2691"/>
                    <a:pt x="5936" y="3105"/>
                  </a:cubicBezTo>
                  <a:cubicBezTo>
                    <a:pt x="5683" y="3300"/>
                    <a:pt x="5432" y="3482"/>
                    <a:pt x="5096" y="3482"/>
                  </a:cubicBezTo>
                  <a:cubicBezTo>
                    <a:pt x="5375" y="3300"/>
                    <a:pt x="5586" y="3093"/>
                    <a:pt x="5754" y="2837"/>
                  </a:cubicBezTo>
                  <a:cubicBezTo>
                    <a:pt x="5516" y="3056"/>
                    <a:pt x="5179" y="3202"/>
                    <a:pt x="4816" y="3239"/>
                  </a:cubicBezTo>
                  <a:cubicBezTo>
                    <a:pt x="5012" y="3044"/>
                    <a:pt x="5124" y="2849"/>
                    <a:pt x="5250" y="2606"/>
                  </a:cubicBezTo>
                  <a:cubicBezTo>
                    <a:pt x="5109" y="2800"/>
                    <a:pt x="4871" y="2934"/>
                    <a:pt x="4620" y="3020"/>
                  </a:cubicBezTo>
                  <a:cubicBezTo>
                    <a:pt x="4871" y="2788"/>
                    <a:pt x="5012" y="2496"/>
                    <a:pt x="5054" y="2192"/>
                  </a:cubicBezTo>
                  <a:cubicBezTo>
                    <a:pt x="4913" y="2447"/>
                    <a:pt x="4704" y="2666"/>
                    <a:pt x="4424" y="2800"/>
                  </a:cubicBezTo>
                  <a:cubicBezTo>
                    <a:pt x="4942" y="1936"/>
                    <a:pt x="5221" y="974"/>
                    <a:pt x="5236" y="0"/>
                  </a:cubicBezTo>
                  <a:close/>
                </a:path>
              </a:pathLst>
            </a:custGeom>
            <a:solidFill>
              <a:schemeClr val="accent6"/>
            </a:solidFill>
            <a:ln w="12700" cap="flat">
              <a:noFill/>
              <a:miter lim="400000"/>
            </a:ln>
            <a:effectLst/>
          </p:spPr>
          <p:txBody>
            <a:bodyPr wrap="square" lIns="45719" tIns="45719" rIns="45719" bIns="45719" numCol="1" anchor="ctr">
              <a:noAutofit/>
            </a:bodyPr>
            <a:lstStyle/>
            <a:p>
              <a:endParaRPr/>
            </a:p>
          </p:txBody>
        </p:sp>
        <p:sp>
          <p:nvSpPr>
            <p:cNvPr id="193" name="Google Shape;11077;p60"/>
            <p:cNvSpPr/>
            <p:nvPr/>
          </p:nvSpPr>
          <p:spPr>
            <a:xfrm rot="15880181">
              <a:off x="758619" y="1599013"/>
              <a:ext cx="262822" cy="256857"/>
            </a:xfrm>
            <a:custGeom>
              <a:avLst/>
              <a:gdLst/>
              <a:ahLst/>
              <a:cxnLst>
                <a:cxn ang="0">
                  <a:pos x="wd2" y="hd2"/>
                </a:cxn>
                <a:cxn ang="5400000">
                  <a:pos x="wd2" y="hd2"/>
                </a:cxn>
                <a:cxn ang="10800000">
                  <a:pos x="wd2" y="hd2"/>
                </a:cxn>
                <a:cxn ang="16200000">
                  <a:pos x="wd2" y="hd2"/>
                </a:cxn>
              </a:cxnLst>
              <a:rect l="0" t="0" r="r" b="b"/>
              <a:pathLst>
                <a:path w="21339" h="21600" extrusionOk="0">
                  <a:moveTo>
                    <a:pt x="2380" y="0"/>
                  </a:moveTo>
                  <a:cubicBezTo>
                    <a:pt x="1095" y="3015"/>
                    <a:pt x="350" y="6383"/>
                    <a:pt x="147" y="9677"/>
                  </a:cubicBezTo>
                  <a:cubicBezTo>
                    <a:pt x="147" y="11361"/>
                    <a:pt x="-261" y="13184"/>
                    <a:pt x="281" y="14868"/>
                  </a:cubicBezTo>
                  <a:cubicBezTo>
                    <a:pt x="417" y="15289"/>
                    <a:pt x="620" y="15709"/>
                    <a:pt x="823" y="16060"/>
                  </a:cubicBezTo>
                  <a:cubicBezTo>
                    <a:pt x="3736" y="17532"/>
                    <a:pt x="6580" y="18724"/>
                    <a:pt x="9761" y="19706"/>
                  </a:cubicBezTo>
                  <a:cubicBezTo>
                    <a:pt x="7459" y="18303"/>
                    <a:pt x="5157" y="16901"/>
                    <a:pt x="2991" y="15289"/>
                  </a:cubicBezTo>
                  <a:cubicBezTo>
                    <a:pt x="8204" y="18444"/>
                    <a:pt x="13891" y="20618"/>
                    <a:pt x="19782" y="21600"/>
                  </a:cubicBezTo>
                  <a:cubicBezTo>
                    <a:pt x="13891" y="20057"/>
                    <a:pt x="8476" y="16973"/>
                    <a:pt x="4006" y="12553"/>
                  </a:cubicBezTo>
                  <a:cubicBezTo>
                    <a:pt x="9424" y="15568"/>
                    <a:pt x="15245" y="17603"/>
                    <a:pt x="21339" y="18795"/>
                  </a:cubicBezTo>
                  <a:cubicBezTo>
                    <a:pt x="16262" y="17322"/>
                    <a:pt x="11522" y="15148"/>
                    <a:pt x="7120" y="12064"/>
                  </a:cubicBezTo>
                  <a:cubicBezTo>
                    <a:pt x="11319" y="13815"/>
                    <a:pt x="15651" y="15009"/>
                    <a:pt x="20121" y="15640"/>
                  </a:cubicBezTo>
                  <a:cubicBezTo>
                    <a:pt x="14906" y="14166"/>
                    <a:pt x="9964" y="11851"/>
                    <a:pt x="5496" y="8696"/>
                  </a:cubicBezTo>
                  <a:cubicBezTo>
                    <a:pt x="9830" y="10520"/>
                    <a:pt x="14230" y="11782"/>
                    <a:pt x="18903" y="12553"/>
                  </a:cubicBezTo>
                  <a:cubicBezTo>
                    <a:pt x="13621" y="11502"/>
                    <a:pt x="8610" y="9328"/>
                    <a:pt x="4412" y="5891"/>
                  </a:cubicBezTo>
                  <a:cubicBezTo>
                    <a:pt x="8271" y="8275"/>
                    <a:pt x="12604" y="9677"/>
                    <a:pt x="17074" y="10310"/>
                  </a:cubicBezTo>
                  <a:cubicBezTo>
                    <a:pt x="14027" y="8906"/>
                    <a:pt x="10980" y="7503"/>
                    <a:pt x="8204" y="5540"/>
                  </a:cubicBezTo>
                  <a:cubicBezTo>
                    <a:pt x="6038" y="4068"/>
                    <a:pt x="3870" y="2243"/>
                    <a:pt x="238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4" name="Google Shape;11078;p60"/>
            <p:cNvSpPr/>
            <p:nvPr/>
          </p:nvSpPr>
          <p:spPr>
            <a:xfrm rot="15880181">
              <a:off x="982521" y="1523638"/>
              <a:ext cx="411961" cy="1984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92" y="4538"/>
                    <a:pt x="5203" y="8168"/>
                    <a:pt x="8176" y="11253"/>
                  </a:cubicBezTo>
                  <a:cubicBezTo>
                    <a:pt x="6470" y="10075"/>
                    <a:pt x="4897" y="9076"/>
                    <a:pt x="3192" y="7985"/>
                  </a:cubicBezTo>
                  <a:cubicBezTo>
                    <a:pt x="4547" y="10347"/>
                    <a:pt x="5991" y="12252"/>
                    <a:pt x="7564" y="13887"/>
                  </a:cubicBezTo>
                  <a:cubicBezTo>
                    <a:pt x="5641" y="13160"/>
                    <a:pt x="3847" y="12072"/>
                    <a:pt x="2054" y="10437"/>
                  </a:cubicBezTo>
                  <a:cubicBezTo>
                    <a:pt x="5991" y="16156"/>
                    <a:pt x="10493" y="19875"/>
                    <a:pt x="15259" y="21600"/>
                  </a:cubicBezTo>
                  <a:cubicBezTo>
                    <a:pt x="12986" y="19968"/>
                    <a:pt x="10843" y="18150"/>
                    <a:pt x="8701" y="15791"/>
                  </a:cubicBezTo>
                  <a:cubicBezTo>
                    <a:pt x="12768" y="18243"/>
                    <a:pt x="16834" y="19968"/>
                    <a:pt x="21076" y="20874"/>
                  </a:cubicBezTo>
                  <a:cubicBezTo>
                    <a:pt x="17227" y="19331"/>
                    <a:pt x="13642" y="16700"/>
                    <a:pt x="10231" y="12796"/>
                  </a:cubicBezTo>
                  <a:cubicBezTo>
                    <a:pt x="13904" y="15429"/>
                    <a:pt x="17708" y="16700"/>
                    <a:pt x="21600" y="16790"/>
                  </a:cubicBezTo>
                  <a:cubicBezTo>
                    <a:pt x="18058" y="15701"/>
                    <a:pt x="14647" y="13522"/>
                    <a:pt x="11368" y="10527"/>
                  </a:cubicBezTo>
                  <a:cubicBezTo>
                    <a:pt x="13629" y="11813"/>
                    <a:pt x="15954" y="12551"/>
                    <a:pt x="18284" y="12551"/>
                  </a:cubicBezTo>
                  <a:cubicBezTo>
                    <a:pt x="19244" y="12551"/>
                    <a:pt x="20205" y="12426"/>
                    <a:pt x="21162" y="12162"/>
                  </a:cubicBezTo>
                  <a:cubicBezTo>
                    <a:pt x="17927" y="11346"/>
                    <a:pt x="14866" y="9893"/>
                    <a:pt x="11805" y="7624"/>
                  </a:cubicBezTo>
                  <a:cubicBezTo>
                    <a:pt x="13137" y="8176"/>
                    <a:pt x="14430" y="8396"/>
                    <a:pt x="15750" y="8396"/>
                  </a:cubicBezTo>
                  <a:cubicBezTo>
                    <a:pt x="16379" y="8396"/>
                    <a:pt x="17015" y="8347"/>
                    <a:pt x="17665" y="8260"/>
                  </a:cubicBezTo>
                  <a:cubicBezTo>
                    <a:pt x="13336" y="7262"/>
                    <a:pt x="9138" y="4628"/>
                    <a:pt x="5246" y="726"/>
                  </a:cubicBezTo>
                  <a:cubicBezTo>
                    <a:pt x="6208" y="3540"/>
                    <a:pt x="7170" y="5991"/>
                    <a:pt x="8745" y="7806"/>
                  </a:cubicBezTo>
                  <a:cubicBezTo>
                    <a:pt x="6689" y="6807"/>
                    <a:pt x="4809" y="4993"/>
                    <a:pt x="3061" y="2451"/>
                  </a:cubicBezTo>
                  <a:cubicBezTo>
                    <a:pt x="4722" y="4993"/>
                    <a:pt x="6339" y="7169"/>
                    <a:pt x="8089" y="9166"/>
                  </a:cubicBezTo>
                  <a:cubicBezTo>
                    <a:pt x="5246" y="6715"/>
                    <a:pt x="2580" y="3629"/>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5" name="Google Shape;11079;p60"/>
            <p:cNvSpPr/>
            <p:nvPr/>
          </p:nvSpPr>
          <p:spPr>
            <a:xfrm rot="15880181">
              <a:off x="1293412" y="1459746"/>
              <a:ext cx="431785" cy="227657"/>
            </a:xfrm>
            <a:custGeom>
              <a:avLst/>
              <a:gdLst/>
              <a:ahLst/>
              <a:cxnLst>
                <a:cxn ang="0">
                  <a:pos x="wd2" y="hd2"/>
                </a:cxn>
                <a:cxn ang="5400000">
                  <a:pos x="wd2" y="hd2"/>
                </a:cxn>
                <a:cxn ang="10800000">
                  <a:pos x="wd2" y="hd2"/>
                </a:cxn>
                <a:cxn ang="16200000">
                  <a:pos x="wd2" y="hd2"/>
                </a:cxn>
              </a:cxnLst>
              <a:rect l="0" t="0" r="r" b="b"/>
              <a:pathLst>
                <a:path w="21424" h="21600" extrusionOk="0">
                  <a:moveTo>
                    <a:pt x="1107" y="0"/>
                  </a:moveTo>
                  <a:cubicBezTo>
                    <a:pt x="775" y="1186"/>
                    <a:pt x="570" y="2690"/>
                    <a:pt x="444" y="3639"/>
                  </a:cubicBezTo>
                  <a:cubicBezTo>
                    <a:pt x="72" y="6566"/>
                    <a:pt x="-176" y="10126"/>
                    <a:pt x="155" y="13053"/>
                  </a:cubicBezTo>
                  <a:cubicBezTo>
                    <a:pt x="444" y="15112"/>
                    <a:pt x="942" y="17881"/>
                    <a:pt x="1603" y="20018"/>
                  </a:cubicBezTo>
                  <a:cubicBezTo>
                    <a:pt x="3631" y="20808"/>
                    <a:pt x="5700" y="21363"/>
                    <a:pt x="7810" y="21600"/>
                  </a:cubicBezTo>
                  <a:cubicBezTo>
                    <a:pt x="6362" y="21204"/>
                    <a:pt x="5038" y="20414"/>
                    <a:pt x="3672" y="19069"/>
                  </a:cubicBezTo>
                  <a:cubicBezTo>
                    <a:pt x="5714" y="20193"/>
                    <a:pt x="7784" y="20708"/>
                    <a:pt x="9884" y="20708"/>
                  </a:cubicBezTo>
                  <a:cubicBezTo>
                    <a:pt x="10295" y="20708"/>
                    <a:pt x="10708" y="20689"/>
                    <a:pt x="11121" y="20651"/>
                  </a:cubicBezTo>
                  <a:cubicBezTo>
                    <a:pt x="8596" y="20018"/>
                    <a:pt x="6155" y="18673"/>
                    <a:pt x="3796" y="17010"/>
                  </a:cubicBezTo>
                  <a:cubicBezTo>
                    <a:pt x="5930" y="18208"/>
                    <a:pt x="8123" y="18806"/>
                    <a:pt x="10333" y="18806"/>
                  </a:cubicBezTo>
                  <a:cubicBezTo>
                    <a:pt x="11338" y="18806"/>
                    <a:pt x="12346" y="18682"/>
                    <a:pt x="13355" y="18436"/>
                  </a:cubicBezTo>
                  <a:cubicBezTo>
                    <a:pt x="10914" y="18198"/>
                    <a:pt x="8554" y="17484"/>
                    <a:pt x="6237" y="16377"/>
                  </a:cubicBezTo>
                  <a:cubicBezTo>
                    <a:pt x="7421" y="16638"/>
                    <a:pt x="8604" y="16775"/>
                    <a:pt x="9786" y="16775"/>
                  </a:cubicBezTo>
                  <a:cubicBezTo>
                    <a:pt x="11127" y="16775"/>
                    <a:pt x="12469" y="16597"/>
                    <a:pt x="13810" y="16220"/>
                  </a:cubicBezTo>
                  <a:cubicBezTo>
                    <a:pt x="11493" y="16140"/>
                    <a:pt x="9259" y="15587"/>
                    <a:pt x="7066" y="14401"/>
                  </a:cubicBezTo>
                  <a:cubicBezTo>
                    <a:pt x="9047" y="14923"/>
                    <a:pt x="11028" y="15176"/>
                    <a:pt x="13006" y="15176"/>
                  </a:cubicBezTo>
                  <a:cubicBezTo>
                    <a:pt x="15821" y="15176"/>
                    <a:pt x="18629" y="14664"/>
                    <a:pt x="21424" y="13687"/>
                  </a:cubicBezTo>
                  <a:cubicBezTo>
                    <a:pt x="21132" y="13696"/>
                    <a:pt x="20842" y="13701"/>
                    <a:pt x="20551" y="13701"/>
                  </a:cubicBezTo>
                  <a:cubicBezTo>
                    <a:pt x="15584" y="13701"/>
                    <a:pt x="10592" y="12418"/>
                    <a:pt x="5824" y="9652"/>
                  </a:cubicBezTo>
                  <a:cubicBezTo>
                    <a:pt x="8204" y="10866"/>
                    <a:pt x="10648" y="11486"/>
                    <a:pt x="13092" y="11486"/>
                  </a:cubicBezTo>
                  <a:cubicBezTo>
                    <a:pt x="15108" y="11486"/>
                    <a:pt x="17123" y="11063"/>
                    <a:pt x="19107" y="10207"/>
                  </a:cubicBezTo>
                  <a:cubicBezTo>
                    <a:pt x="14182" y="9336"/>
                    <a:pt x="9383" y="7358"/>
                    <a:pt x="4625" y="4588"/>
                  </a:cubicBezTo>
                  <a:cubicBezTo>
                    <a:pt x="7449" y="6148"/>
                    <a:pt x="10393" y="6981"/>
                    <a:pt x="13347" y="6981"/>
                  </a:cubicBezTo>
                  <a:cubicBezTo>
                    <a:pt x="14288" y="6981"/>
                    <a:pt x="15229" y="6896"/>
                    <a:pt x="16168" y="6725"/>
                  </a:cubicBezTo>
                  <a:cubicBezTo>
                    <a:pt x="11038" y="5617"/>
                    <a:pt x="5948" y="3402"/>
                    <a:pt x="1107"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6" name="Google Shape;11080;p60"/>
            <p:cNvSpPr/>
            <p:nvPr/>
          </p:nvSpPr>
          <p:spPr>
            <a:xfrm rot="15880181">
              <a:off x="1520165" y="1328169"/>
              <a:ext cx="444512" cy="111678"/>
            </a:xfrm>
            <a:custGeom>
              <a:avLst/>
              <a:gdLst/>
              <a:ahLst/>
              <a:cxnLst>
                <a:cxn ang="0">
                  <a:pos x="wd2" y="hd2"/>
                </a:cxn>
                <a:cxn ang="5400000">
                  <a:pos x="wd2" y="hd2"/>
                </a:cxn>
                <a:cxn ang="10800000">
                  <a:pos x="wd2" y="hd2"/>
                </a:cxn>
                <a:cxn ang="16200000">
                  <a:pos x="wd2" y="hd2"/>
                </a:cxn>
              </a:cxnLst>
              <a:rect l="0" t="0" r="r" b="b"/>
              <a:pathLst>
                <a:path w="21600" h="21600" extrusionOk="0">
                  <a:moveTo>
                    <a:pt x="0" y="7098"/>
                  </a:moveTo>
                  <a:cubicBezTo>
                    <a:pt x="255" y="7490"/>
                    <a:pt x="521" y="7771"/>
                    <a:pt x="796" y="7969"/>
                  </a:cubicBezTo>
                  <a:cubicBezTo>
                    <a:pt x="530" y="7688"/>
                    <a:pt x="265" y="7398"/>
                    <a:pt x="0" y="7098"/>
                  </a:cubicBezTo>
                  <a:close/>
                  <a:moveTo>
                    <a:pt x="1662" y="14680"/>
                  </a:moveTo>
                  <a:cubicBezTo>
                    <a:pt x="1991" y="14859"/>
                    <a:pt x="2322" y="15000"/>
                    <a:pt x="2651" y="15106"/>
                  </a:cubicBezTo>
                  <a:cubicBezTo>
                    <a:pt x="2323" y="14956"/>
                    <a:pt x="1992" y="14816"/>
                    <a:pt x="1662" y="14680"/>
                  </a:cubicBezTo>
                  <a:close/>
                  <a:moveTo>
                    <a:pt x="18803" y="0"/>
                  </a:moveTo>
                  <a:cubicBezTo>
                    <a:pt x="14428" y="5000"/>
                    <a:pt x="9929" y="7746"/>
                    <a:pt x="5390" y="7746"/>
                  </a:cubicBezTo>
                  <a:cubicBezTo>
                    <a:pt x="4330" y="7746"/>
                    <a:pt x="3184" y="8370"/>
                    <a:pt x="2097" y="8370"/>
                  </a:cubicBezTo>
                  <a:cubicBezTo>
                    <a:pt x="1650" y="8370"/>
                    <a:pt x="1212" y="8264"/>
                    <a:pt x="796" y="7969"/>
                  </a:cubicBezTo>
                  <a:cubicBezTo>
                    <a:pt x="3388" y="10672"/>
                    <a:pt x="6071" y="12321"/>
                    <a:pt x="8754" y="12906"/>
                  </a:cubicBezTo>
                  <a:cubicBezTo>
                    <a:pt x="7225" y="14506"/>
                    <a:pt x="5660" y="15333"/>
                    <a:pt x="4084" y="15333"/>
                  </a:cubicBezTo>
                  <a:cubicBezTo>
                    <a:pt x="3607" y="15333"/>
                    <a:pt x="3129" y="15256"/>
                    <a:pt x="2651" y="15106"/>
                  </a:cubicBezTo>
                  <a:cubicBezTo>
                    <a:pt x="4296" y="15836"/>
                    <a:pt x="5916" y="16644"/>
                    <a:pt x="7538" y="16779"/>
                  </a:cubicBezTo>
                  <a:cubicBezTo>
                    <a:pt x="6136" y="18820"/>
                    <a:pt x="4706" y="19598"/>
                    <a:pt x="3223" y="19598"/>
                  </a:cubicBezTo>
                  <a:cubicBezTo>
                    <a:pt x="2947" y="19598"/>
                    <a:pt x="2670" y="19569"/>
                    <a:pt x="2392" y="19521"/>
                  </a:cubicBezTo>
                  <a:cubicBezTo>
                    <a:pt x="4321" y="20918"/>
                    <a:pt x="6276" y="21600"/>
                    <a:pt x="8229" y="21600"/>
                  </a:cubicBezTo>
                  <a:cubicBezTo>
                    <a:pt x="11895" y="21600"/>
                    <a:pt x="15557" y="19206"/>
                    <a:pt x="19046" y="14680"/>
                  </a:cubicBezTo>
                  <a:cubicBezTo>
                    <a:pt x="16577" y="16392"/>
                    <a:pt x="14169" y="16968"/>
                    <a:pt x="11714" y="16968"/>
                  </a:cubicBezTo>
                  <a:cubicBezTo>
                    <a:pt x="11390" y="16968"/>
                    <a:pt x="11065" y="16958"/>
                    <a:pt x="10739" y="16939"/>
                  </a:cubicBezTo>
                  <a:cubicBezTo>
                    <a:pt x="14428" y="15324"/>
                    <a:pt x="18277" y="10972"/>
                    <a:pt x="21600" y="4197"/>
                  </a:cubicBezTo>
                  <a:cubicBezTo>
                    <a:pt x="18682" y="8230"/>
                    <a:pt x="15642" y="10324"/>
                    <a:pt x="12604" y="10488"/>
                  </a:cubicBezTo>
                  <a:cubicBezTo>
                    <a:pt x="14792" y="8230"/>
                    <a:pt x="16858" y="4681"/>
                    <a:pt x="18803"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7" name="Google Shape;11081;p60"/>
            <p:cNvSpPr/>
            <p:nvPr/>
          </p:nvSpPr>
          <p:spPr>
            <a:xfrm rot="15880181">
              <a:off x="434189" y="1492184"/>
              <a:ext cx="216831" cy="195981"/>
            </a:xfrm>
            <a:custGeom>
              <a:avLst/>
              <a:gdLst/>
              <a:ahLst/>
              <a:cxnLst>
                <a:cxn ang="0">
                  <a:pos x="wd2" y="hd2"/>
                </a:cxn>
                <a:cxn ang="5400000">
                  <a:pos x="wd2" y="hd2"/>
                </a:cxn>
                <a:cxn ang="10800000">
                  <a:pos x="wd2" y="hd2"/>
                </a:cxn>
                <a:cxn ang="16200000">
                  <a:pos x="wd2" y="hd2"/>
                </a:cxn>
              </a:cxnLst>
              <a:rect l="0" t="0" r="r" b="b"/>
              <a:pathLst>
                <a:path w="21600" h="21600" extrusionOk="0">
                  <a:moveTo>
                    <a:pt x="4652" y="0"/>
                  </a:moveTo>
                  <a:cubicBezTo>
                    <a:pt x="5150" y="3403"/>
                    <a:pt x="6231" y="6619"/>
                    <a:pt x="7975" y="9468"/>
                  </a:cubicBezTo>
                  <a:cubicBezTo>
                    <a:pt x="4983" y="6894"/>
                    <a:pt x="2326" y="3954"/>
                    <a:pt x="0" y="554"/>
                  </a:cubicBezTo>
                  <a:cubicBezTo>
                    <a:pt x="3571" y="9468"/>
                    <a:pt x="9969" y="16728"/>
                    <a:pt x="17613" y="21600"/>
                  </a:cubicBezTo>
                  <a:cubicBezTo>
                    <a:pt x="15867" y="20038"/>
                    <a:pt x="14124" y="18569"/>
                    <a:pt x="12627" y="16728"/>
                  </a:cubicBezTo>
                  <a:cubicBezTo>
                    <a:pt x="11215" y="14890"/>
                    <a:pt x="9969" y="12868"/>
                    <a:pt x="9636" y="10479"/>
                  </a:cubicBezTo>
                  <a:cubicBezTo>
                    <a:pt x="13043" y="14248"/>
                    <a:pt x="17115" y="17098"/>
                    <a:pt x="21600" y="19211"/>
                  </a:cubicBezTo>
                  <a:cubicBezTo>
                    <a:pt x="17944" y="16453"/>
                    <a:pt x="14953" y="13053"/>
                    <a:pt x="12046" y="9377"/>
                  </a:cubicBezTo>
                  <a:cubicBezTo>
                    <a:pt x="14288" y="11124"/>
                    <a:pt x="16532" y="12135"/>
                    <a:pt x="19107" y="13144"/>
                  </a:cubicBezTo>
                  <a:cubicBezTo>
                    <a:pt x="14789" y="10019"/>
                    <a:pt x="11299" y="5701"/>
                    <a:pt x="8806" y="829"/>
                  </a:cubicBezTo>
                  <a:cubicBezTo>
                    <a:pt x="8640" y="2758"/>
                    <a:pt x="9636" y="5701"/>
                    <a:pt x="10136" y="7814"/>
                  </a:cubicBezTo>
                  <a:cubicBezTo>
                    <a:pt x="8308" y="5147"/>
                    <a:pt x="6480" y="2574"/>
                    <a:pt x="4652"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8" name="Google Shape;11082;p60"/>
            <p:cNvSpPr/>
            <p:nvPr/>
          </p:nvSpPr>
          <p:spPr>
            <a:xfrm rot="15880181">
              <a:off x="244975" y="952570"/>
              <a:ext cx="156336" cy="403636"/>
            </a:xfrm>
            <a:custGeom>
              <a:avLst/>
              <a:gdLst/>
              <a:ahLst/>
              <a:cxnLst>
                <a:cxn ang="0">
                  <a:pos x="wd2" y="hd2"/>
                </a:cxn>
                <a:cxn ang="5400000">
                  <a:pos x="wd2" y="hd2"/>
                </a:cxn>
                <a:cxn ang="10800000">
                  <a:pos x="wd2" y="hd2"/>
                </a:cxn>
                <a:cxn ang="16200000">
                  <a:pos x="wd2" y="hd2"/>
                </a:cxn>
              </a:cxnLst>
              <a:rect l="0" t="0" r="r" b="b"/>
              <a:pathLst>
                <a:path w="19852" h="21600" extrusionOk="0">
                  <a:moveTo>
                    <a:pt x="3263" y="11412"/>
                  </a:moveTo>
                  <a:cubicBezTo>
                    <a:pt x="3200" y="11550"/>
                    <a:pt x="3133" y="11688"/>
                    <a:pt x="3070" y="11825"/>
                  </a:cubicBezTo>
                  <a:cubicBezTo>
                    <a:pt x="3140" y="11688"/>
                    <a:pt x="3203" y="11550"/>
                    <a:pt x="3263" y="11412"/>
                  </a:cubicBezTo>
                  <a:close/>
                  <a:moveTo>
                    <a:pt x="14400" y="0"/>
                  </a:moveTo>
                  <a:cubicBezTo>
                    <a:pt x="15143" y="1517"/>
                    <a:pt x="13765" y="2454"/>
                    <a:pt x="13552" y="4106"/>
                  </a:cubicBezTo>
                  <a:cubicBezTo>
                    <a:pt x="13343" y="2856"/>
                    <a:pt x="12705" y="1785"/>
                    <a:pt x="11435" y="759"/>
                  </a:cubicBezTo>
                  <a:cubicBezTo>
                    <a:pt x="12283" y="2142"/>
                    <a:pt x="12600" y="3525"/>
                    <a:pt x="12495" y="4998"/>
                  </a:cubicBezTo>
                  <a:cubicBezTo>
                    <a:pt x="12070" y="3436"/>
                    <a:pt x="10695" y="1919"/>
                    <a:pt x="8257" y="669"/>
                  </a:cubicBezTo>
                  <a:cubicBezTo>
                    <a:pt x="9000" y="2587"/>
                    <a:pt x="9000" y="4418"/>
                    <a:pt x="8787" y="6336"/>
                  </a:cubicBezTo>
                  <a:cubicBezTo>
                    <a:pt x="8365" y="3971"/>
                    <a:pt x="5822" y="1874"/>
                    <a:pt x="2117" y="134"/>
                  </a:cubicBezTo>
                  <a:cubicBezTo>
                    <a:pt x="3705" y="1472"/>
                    <a:pt x="4127" y="2901"/>
                    <a:pt x="4127" y="4374"/>
                  </a:cubicBezTo>
                  <a:cubicBezTo>
                    <a:pt x="3600" y="3124"/>
                    <a:pt x="2117" y="2096"/>
                    <a:pt x="0" y="1204"/>
                  </a:cubicBezTo>
                  <a:cubicBezTo>
                    <a:pt x="3562" y="4336"/>
                    <a:pt x="4775" y="7964"/>
                    <a:pt x="3263" y="11412"/>
                  </a:cubicBezTo>
                  <a:cubicBezTo>
                    <a:pt x="4140" y="9542"/>
                    <a:pt x="4943" y="7669"/>
                    <a:pt x="5930" y="5757"/>
                  </a:cubicBezTo>
                  <a:cubicBezTo>
                    <a:pt x="7413" y="10219"/>
                    <a:pt x="6987" y="14682"/>
                    <a:pt x="4765" y="19055"/>
                  </a:cubicBezTo>
                  <a:cubicBezTo>
                    <a:pt x="7305" y="15842"/>
                    <a:pt x="8895" y="12674"/>
                    <a:pt x="9635" y="9326"/>
                  </a:cubicBezTo>
                  <a:cubicBezTo>
                    <a:pt x="10905" y="12853"/>
                    <a:pt x="11013" y="16422"/>
                    <a:pt x="10057" y="19993"/>
                  </a:cubicBezTo>
                  <a:cubicBezTo>
                    <a:pt x="11965" y="16824"/>
                    <a:pt x="13130" y="13388"/>
                    <a:pt x="13130" y="10175"/>
                  </a:cubicBezTo>
                  <a:cubicBezTo>
                    <a:pt x="14083" y="13923"/>
                    <a:pt x="13660" y="17628"/>
                    <a:pt x="11965" y="21331"/>
                  </a:cubicBezTo>
                  <a:cubicBezTo>
                    <a:pt x="14400" y="18073"/>
                    <a:pt x="16200" y="14682"/>
                    <a:pt x="16413" y="11290"/>
                  </a:cubicBezTo>
                  <a:cubicBezTo>
                    <a:pt x="17365" y="14727"/>
                    <a:pt x="17365" y="18163"/>
                    <a:pt x="16308" y="21600"/>
                  </a:cubicBezTo>
                  <a:cubicBezTo>
                    <a:pt x="21600" y="14592"/>
                    <a:pt x="20965" y="6827"/>
                    <a:pt x="144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199" name="Google Shape;11083;p60"/>
            <p:cNvSpPr/>
            <p:nvPr/>
          </p:nvSpPr>
          <p:spPr>
            <a:xfrm rot="15880181">
              <a:off x="318083" y="372105"/>
              <a:ext cx="224505" cy="496188"/>
            </a:xfrm>
            <a:custGeom>
              <a:avLst/>
              <a:gdLst/>
              <a:ahLst/>
              <a:cxnLst>
                <a:cxn ang="0">
                  <a:pos x="wd2" y="hd2"/>
                </a:cxn>
                <a:cxn ang="5400000">
                  <a:pos x="wd2" y="hd2"/>
                </a:cxn>
                <a:cxn ang="10800000">
                  <a:pos x="wd2" y="hd2"/>
                </a:cxn>
                <a:cxn ang="16200000">
                  <a:pos x="wd2" y="hd2"/>
                </a:cxn>
              </a:cxnLst>
              <a:rect l="0" t="0" r="r" b="b"/>
              <a:pathLst>
                <a:path w="19982" h="21600" extrusionOk="0">
                  <a:moveTo>
                    <a:pt x="0" y="0"/>
                  </a:moveTo>
                  <a:cubicBezTo>
                    <a:pt x="2078" y="2069"/>
                    <a:pt x="2971" y="4357"/>
                    <a:pt x="2672" y="6607"/>
                  </a:cubicBezTo>
                  <a:cubicBezTo>
                    <a:pt x="3044" y="5191"/>
                    <a:pt x="3416" y="3884"/>
                    <a:pt x="3787" y="2541"/>
                  </a:cubicBezTo>
                  <a:cubicBezTo>
                    <a:pt x="5122" y="5010"/>
                    <a:pt x="5567" y="7515"/>
                    <a:pt x="5271" y="10056"/>
                  </a:cubicBezTo>
                  <a:cubicBezTo>
                    <a:pt x="6235" y="8205"/>
                    <a:pt x="7052" y="6281"/>
                    <a:pt x="7499" y="4392"/>
                  </a:cubicBezTo>
                  <a:cubicBezTo>
                    <a:pt x="8091" y="7151"/>
                    <a:pt x="8166" y="9874"/>
                    <a:pt x="7499" y="12597"/>
                  </a:cubicBezTo>
                  <a:cubicBezTo>
                    <a:pt x="8907" y="10274"/>
                    <a:pt x="10022" y="7877"/>
                    <a:pt x="10467" y="5482"/>
                  </a:cubicBezTo>
                  <a:cubicBezTo>
                    <a:pt x="11507" y="8023"/>
                    <a:pt x="11729" y="10600"/>
                    <a:pt x="10986" y="13142"/>
                  </a:cubicBezTo>
                  <a:cubicBezTo>
                    <a:pt x="12101" y="11144"/>
                    <a:pt x="12991" y="9148"/>
                    <a:pt x="13064" y="7078"/>
                  </a:cubicBezTo>
                  <a:cubicBezTo>
                    <a:pt x="13064" y="11653"/>
                    <a:pt x="12842" y="16227"/>
                    <a:pt x="11802" y="20801"/>
                  </a:cubicBezTo>
                  <a:cubicBezTo>
                    <a:pt x="14773" y="17280"/>
                    <a:pt x="16257" y="13505"/>
                    <a:pt x="16182" y="9657"/>
                  </a:cubicBezTo>
                  <a:cubicBezTo>
                    <a:pt x="18113" y="13832"/>
                    <a:pt x="15588" y="17607"/>
                    <a:pt x="14401" y="21600"/>
                  </a:cubicBezTo>
                  <a:cubicBezTo>
                    <a:pt x="20338" y="16446"/>
                    <a:pt x="21600" y="10165"/>
                    <a:pt x="17891" y="4501"/>
                  </a:cubicBezTo>
                  <a:cubicBezTo>
                    <a:pt x="17742" y="4392"/>
                    <a:pt x="17443" y="4248"/>
                    <a:pt x="17147" y="4139"/>
                  </a:cubicBezTo>
                  <a:cubicBezTo>
                    <a:pt x="12470" y="2106"/>
                    <a:pt x="6533" y="182"/>
                    <a:pt x="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0" name="Google Shape;11084;p60"/>
            <p:cNvSpPr/>
            <p:nvPr/>
          </p:nvSpPr>
          <p:spPr>
            <a:xfrm rot="15880181">
              <a:off x="563828" y="200063"/>
              <a:ext cx="146780" cy="328584"/>
            </a:xfrm>
            <a:custGeom>
              <a:avLst/>
              <a:gdLst/>
              <a:ahLst/>
              <a:cxnLst>
                <a:cxn ang="0">
                  <a:pos x="wd2" y="hd2"/>
                </a:cxn>
                <a:cxn ang="5400000">
                  <a:pos x="wd2" y="hd2"/>
                </a:cxn>
                <a:cxn ang="10800000">
                  <a:pos x="wd2" y="hd2"/>
                </a:cxn>
                <a:cxn ang="16200000">
                  <a:pos x="wd2" y="hd2"/>
                </a:cxn>
              </a:cxnLst>
              <a:rect l="0" t="0" r="r" b="b"/>
              <a:pathLst>
                <a:path w="21600" h="21600" extrusionOk="0">
                  <a:moveTo>
                    <a:pt x="14234" y="0"/>
                  </a:moveTo>
                  <a:cubicBezTo>
                    <a:pt x="13377" y="2577"/>
                    <a:pt x="12516" y="5044"/>
                    <a:pt x="11659" y="7675"/>
                  </a:cubicBezTo>
                  <a:cubicBezTo>
                    <a:pt x="11538" y="5262"/>
                    <a:pt x="10555" y="2906"/>
                    <a:pt x="9327" y="603"/>
                  </a:cubicBezTo>
                  <a:cubicBezTo>
                    <a:pt x="9694" y="2467"/>
                    <a:pt x="9080" y="4222"/>
                    <a:pt x="7976" y="6030"/>
                  </a:cubicBezTo>
                  <a:cubicBezTo>
                    <a:pt x="8469" y="4441"/>
                    <a:pt x="7855" y="3016"/>
                    <a:pt x="6383" y="1589"/>
                  </a:cubicBezTo>
                  <a:cubicBezTo>
                    <a:pt x="6383" y="2413"/>
                    <a:pt x="6258" y="3016"/>
                    <a:pt x="6137" y="3892"/>
                  </a:cubicBezTo>
                  <a:cubicBezTo>
                    <a:pt x="5522" y="9703"/>
                    <a:pt x="3558" y="15570"/>
                    <a:pt x="0" y="21161"/>
                  </a:cubicBezTo>
                  <a:cubicBezTo>
                    <a:pt x="3558" y="18310"/>
                    <a:pt x="6137" y="15296"/>
                    <a:pt x="7976" y="12116"/>
                  </a:cubicBezTo>
                  <a:cubicBezTo>
                    <a:pt x="7608" y="15350"/>
                    <a:pt x="6626" y="18420"/>
                    <a:pt x="4787" y="21600"/>
                  </a:cubicBezTo>
                  <a:cubicBezTo>
                    <a:pt x="8712" y="19133"/>
                    <a:pt x="11538" y="16282"/>
                    <a:pt x="12763" y="13268"/>
                  </a:cubicBezTo>
                  <a:cubicBezTo>
                    <a:pt x="12516" y="16117"/>
                    <a:pt x="11906" y="18640"/>
                    <a:pt x="10062" y="21326"/>
                  </a:cubicBezTo>
                  <a:cubicBezTo>
                    <a:pt x="13992" y="18366"/>
                    <a:pt x="16692" y="15186"/>
                    <a:pt x="17428" y="11841"/>
                  </a:cubicBezTo>
                  <a:cubicBezTo>
                    <a:pt x="17671" y="14199"/>
                    <a:pt x="17796" y="16502"/>
                    <a:pt x="16813" y="18749"/>
                  </a:cubicBezTo>
                  <a:cubicBezTo>
                    <a:pt x="19882" y="14364"/>
                    <a:pt x="21600" y="9923"/>
                    <a:pt x="21600" y="5318"/>
                  </a:cubicBezTo>
                  <a:cubicBezTo>
                    <a:pt x="20739" y="6360"/>
                    <a:pt x="19635" y="7401"/>
                    <a:pt x="18653" y="8442"/>
                  </a:cubicBezTo>
                  <a:cubicBezTo>
                    <a:pt x="19146" y="6030"/>
                    <a:pt x="18653" y="3619"/>
                    <a:pt x="17671" y="1316"/>
                  </a:cubicBezTo>
                  <a:cubicBezTo>
                    <a:pt x="16813" y="2631"/>
                    <a:pt x="16199" y="4002"/>
                    <a:pt x="15585" y="5372"/>
                  </a:cubicBezTo>
                  <a:cubicBezTo>
                    <a:pt x="15217" y="3563"/>
                    <a:pt x="14727" y="1809"/>
                    <a:pt x="14234"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1" name="Google Shape;11085;p60"/>
            <p:cNvSpPr/>
            <p:nvPr/>
          </p:nvSpPr>
          <p:spPr>
            <a:xfrm rot="15880181">
              <a:off x="953784" y="26173"/>
              <a:ext cx="123429" cy="337759"/>
            </a:xfrm>
            <a:custGeom>
              <a:avLst/>
              <a:gdLst/>
              <a:ahLst/>
              <a:cxnLst>
                <a:cxn ang="0">
                  <a:pos x="wd2" y="hd2"/>
                </a:cxn>
                <a:cxn ang="5400000">
                  <a:pos x="wd2" y="hd2"/>
                </a:cxn>
                <a:cxn ang="10800000">
                  <a:pos x="wd2" y="hd2"/>
                </a:cxn>
                <a:cxn ang="16200000">
                  <a:pos x="wd2" y="hd2"/>
                </a:cxn>
              </a:cxnLst>
              <a:rect l="0" t="0" r="r" b="b"/>
              <a:pathLst>
                <a:path w="21600" h="21600" extrusionOk="0">
                  <a:moveTo>
                    <a:pt x="8466" y="0"/>
                  </a:moveTo>
                  <a:cubicBezTo>
                    <a:pt x="7298" y="214"/>
                    <a:pt x="6130" y="907"/>
                    <a:pt x="5399" y="1708"/>
                  </a:cubicBezTo>
                  <a:cubicBezTo>
                    <a:pt x="5836" y="4480"/>
                    <a:pt x="4524" y="7199"/>
                    <a:pt x="1606" y="9706"/>
                  </a:cubicBezTo>
                  <a:cubicBezTo>
                    <a:pt x="3868" y="8829"/>
                    <a:pt x="5447" y="8050"/>
                    <a:pt x="6204" y="6840"/>
                  </a:cubicBezTo>
                  <a:cubicBezTo>
                    <a:pt x="4756" y="9248"/>
                    <a:pt x="2870" y="11503"/>
                    <a:pt x="0" y="13707"/>
                  </a:cubicBezTo>
                  <a:cubicBezTo>
                    <a:pt x="4380" y="11786"/>
                    <a:pt x="8028" y="9814"/>
                    <a:pt x="10947" y="7574"/>
                  </a:cubicBezTo>
                  <a:cubicBezTo>
                    <a:pt x="8028" y="10720"/>
                    <a:pt x="5399" y="13654"/>
                    <a:pt x="2629" y="16800"/>
                  </a:cubicBezTo>
                  <a:cubicBezTo>
                    <a:pt x="7005" y="14773"/>
                    <a:pt x="10360" y="12587"/>
                    <a:pt x="13134" y="10186"/>
                  </a:cubicBezTo>
                  <a:cubicBezTo>
                    <a:pt x="11240" y="13600"/>
                    <a:pt x="7735" y="16800"/>
                    <a:pt x="3067" y="19787"/>
                  </a:cubicBezTo>
                  <a:cubicBezTo>
                    <a:pt x="8028" y="17814"/>
                    <a:pt x="11677" y="15467"/>
                    <a:pt x="13865" y="12853"/>
                  </a:cubicBezTo>
                  <a:cubicBezTo>
                    <a:pt x="11966" y="15947"/>
                    <a:pt x="9197" y="18773"/>
                    <a:pt x="5110" y="21600"/>
                  </a:cubicBezTo>
                  <a:cubicBezTo>
                    <a:pt x="11677" y="18666"/>
                    <a:pt x="17076" y="15413"/>
                    <a:pt x="21600" y="12106"/>
                  </a:cubicBezTo>
                  <a:lnTo>
                    <a:pt x="21600" y="10773"/>
                  </a:lnTo>
                  <a:cubicBezTo>
                    <a:pt x="21307" y="8267"/>
                    <a:pt x="19264" y="6080"/>
                    <a:pt x="14595" y="4107"/>
                  </a:cubicBezTo>
                  <a:cubicBezTo>
                    <a:pt x="11677" y="2934"/>
                    <a:pt x="10653" y="1333"/>
                    <a:pt x="8466"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sp>
          <p:nvSpPr>
            <p:cNvPr id="202" name="Google Shape;11086;p60"/>
            <p:cNvSpPr/>
            <p:nvPr/>
          </p:nvSpPr>
          <p:spPr>
            <a:xfrm rot="15880181">
              <a:off x="1275884" y="62663"/>
              <a:ext cx="331084" cy="336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91" y="106"/>
                    <a:pt x="21383" y="266"/>
                    <a:pt x="21274" y="373"/>
                  </a:cubicBezTo>
                  <a:cubicBezTo>
                    <a:pt x="20675" y="1122"/>
                    <a:pt x="19860" y="1818"/>
                    <a:pt x="19098" y="2406"/>
                  </a:cubicBezTo>
                  <a:cubicBezTo>
                    <a:pt x="15343" y="5025"/>
                    <a:pt x="11155" y="6897"/>
                    <a:pt x="6638" y="7966"/>
                  </a:cubicBezTo>
                  <a:cubicBezTo>
                    <a:pt x="6743" y="7968"/>
                    <a:pt x="6846" y="7969"/>
                    <a:pt x="6950" y="7969"/>
                  </a:cubicBezTo>
                  <a:cubicBezTo>
                    <a:pt x="9721" y="7969"/>
                    <a:pt x="12388" y="7283"/>
                    <a:pt x="14854" y="6201"/>
                  </a:cubicBezTo>
                  <a:cubicBezTo>
                    <a:pt x="12623" y="8500"/>
                    <a:pt x="9631" y="9944"/>
                    <a:pt x="6420" y="10212"/>
                  </a:cubicBezTo>
                  <a:cubicBezTo>
                    <a:pt x="9359" y="10157"/>
                    <a:pt x="12243" y="9731"/>
                    <a:pt x="15017" y="8875"/>
                  </a:cubicBezTo>
                  <a:cubicBezTo>
                    <a:pt x="12513" y="11013"/>
                    <a:pt x="9413" y="12510"/>
                    <a:pt x="6149" y="13046"/>
                  </a:cubicBezTo>
                  <a:cubicBezTo>
                    <a:pt x="6495" y="13076"/>
                    <a:pt x="6842" y="13090"/>
                    <a:pt x="7188" y="13090"/>
                  </a:cubicBezTo>
                  <a:cubicBezTo>
                    <a:pt x="8687" y="13090"/>
                    <a:pt x="10165" y="12808"/>
                    <a:pt x="11535" y="12243"/>
                  </a:cubicBezTo>
                  <a:cubicBezTo>
                    <a:pt x="8488" y="13900"/>
                    <a:pt x="5224" y="14916"/>
                    <a:pt x="1796" y="15344"/>
                  </a:cubicBezTo>
                  <a:cubicBezTo>
                    <a:pt x="3322" y="15671"/>
                    <a:pt x="4890" y="15846"/>
                    <a:pt x="6459" y="15846"/>
                  </a:cubicBezTo>
                  <a:cubicBezTo>
                    <a:pt x="7964" y="15846"/>
                    <a:pt x="9470" y="15685"/>
                    <a:pt x="10936" y="15344"/>
                  </a:cubicBezTo>
                  <a:cubicBezTo>
                    <a:pt x="8870" y="16413"/>
                    <a:pt x="6638" y="17056"/>
                    <a:pt x="4353" y="17109"/>
                  </a:cubicBezTo>
                  <a:cubicBezTo>
                    <a:pt x="5378" y="17490"/>
                    <a:pt x="6446" y="17676"/>
                    <a:pt x="7519" y="17676"/>
                  </a:cubicBezTo>
                  <a:cubicBezTo>
                    <a:pt x="8555" y="17676"/>
                    <a:pt x="9595" y="17503"/>
                    <a:pt x="10610" y="17162"/>
                  </a:cubicBezTo>
                  <a:cubicBezTo>
                    <a:pt x="8294" y="17994"/>
                    <a:pt x="5877" y="18434"/>
                    <a:pt x="3463" y="18434"/>
                  </a:cubicBezTo>
                  <a:cubicBezTo>
                    <a:pt x="2305" y="18434"/>
                    <a:pt x="1147" y="18332"/>
                    <a:pt x="0" y="18125"/>
                  </a:cubicBezTo>
                  <a:cubicBezTo>
                    <a:pt x="3102" y="19462"/>
                    <a:pt x="6529" y="20263"/>
                    <a:pt x="9958" y="20316"/>
                  </a:cubicBezTo>
                  <a:cubicBezTo>
                    <a:pt x="8925" y="20520"/>
                    <a:pt x="7893" y="20613"/>
                    <a:pt x="6860" y="20613"/>
                  </a:cubicBezTo>
                  <a:cubicBezTo>
                    <a:pt x="5989" y="20613"/>
                    <a:pt x="5117" y="20545"/>
                    <a:pt x="4244" y="20424"/>
                  </a:cubicBezTo>
                  <a:cubicBezTo>
                    <a:pt x="6638" y="21065"/>
                    <a:pt x="8870" y="21440"/>
                    <a:pt x="11262" y="21600"/>
                  </a:cubicBezTo>
                  <a:cubicBezTo>
                    <a:pt x="11970" y="20371"/>
                    <a:pt x="12513" y="19247"/>
                    <a:pt x="13112" y="18018"/>
                  </a:cubicBezTo>
                  <a:cubicBezTo>
                    <a:pt x="14037" y="16253"/>
                    <a:pt x="15071" y="14488"/>
                    <a:pt x="15833" y="12618"/>
                  </a:cubicBezTo>
                  <a:cubicBezTo>
                    <a:pt x="16757" y="10212"/>
                    <a:pt x="18118" y="7859"/>
                    <a:pt x="19315" y="5453"/>
                  </a:cubicBezTo>
                  <a:cubicBezTo>
                    <a:pt x="19860" y="4116"/>
                    <a:pt x="20458" y="2779"/>
                    <a:pt x="21001" y="1443"/>
                  </a:cubicBezTo>
                  <a:cubicBezTo>
                    <a:pt x="21220" y="909"/>
                    <a:pt x="21383" y="481"/>
                    <a:pt x="21600" y="0"/>
                  </a:cubicBezTo>
                  <a:close/>
                </a:path>
              </a:pathLst>
            </a:custGeom>
            <a:solidFill>
              <a:schemeClr val="accent4"/>
            </a:solidFill>
            <a:ln w="12700" cap="flat">
              <a:noFill/>
              <a:miter lim="400000"/>
            </a:ln>
            <a:effectLst/>
          </p:spPr>
          <p:txBody>
            <a:bodyPr wrap="square" lIns="45719" tIns="45719" rIns="45719" bIns="45719" numCol="1" anchor="ctr">
              <a:noAutofit/>
            </a:bodyPr>
            <a:lstStyle/>
            <a:p>
              <a:endParaRPr/>
            </a:p>
          </p:txBody>
        </p:sp>
        <p:grpSp>
          <p:nvGrpSpPr>
            <p:cNvPr id="205" name="Google Shape;11087;p60"/>
            <p:cNvGrpSpPr/>
            <p:nvPr/>
          </p:nvGrpSpPr>
          <p:grpSpPr>
            <a:xfrm>
              <a:off x="1794600" y="1008917"/>
              <a:ext cx="13826" cy="13826"/>
              <a:chOff x="0" y="0"/>
              <a:chExt cx="13824" cy="13824"/>
            </a:xfrm>
          </p:grpSpPr>
          <p:sp>
            <p:nvSpPr>
              <p:cNvPr id="203" name="Line"/>
              <p:cNvSpPr/>
              <p:nvPr/>
            </p:nvSpPr>
            <p:spPr>
              <a:xfrm rot="15880181">
                <a:off x="562" y="56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72" y="4752"/>
                      <a:pt x="7887" y="11952"/>
                      <a:pt x="0" y="21600"/>
                    </a:cubicBezTo>
                  </a:path>
                </a:pathLst>
              </a:custGeom>
              <a:noFill/>
              <a:ln w="12700" cap="flat">
                <a:noFill/>
                <a:miter lim="400000"/>
              </a:ln>
              <a:effectLst/>
            </p:spPr>
            <p:txBody>
              <a:bodyPr wrap="square" lIns="45719" tIns="45719" rIns="45719" bIns="45719" numCol="1" anchor="ctr">
                <a:noAutofit/>
              </a:bodyPr>
              <a:lstStyle/>
              <a:p>
                <a:endParaRPr/>
              </a:p>
            </p:txBody>
          </p:sp>
          <p:sp>
            <p:nvSpPr>
              <p:cNvPr id="204" name="Line"/>
              <p:cNvSpPr/>
              <p:nvPr/>
            </p:nvSpPr>
            <p:spPr>
              <a:xfrm rot="15880181">
                <a:off x="562" y="56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87" y="11952"/>
                      <a:pt x="13772" y="4752"/>
                      <a:pt x="21600" y="0"/>
                    </a:cubicBezTo>
                  </a:path>
                </a:pathLst>
              </a:custGeom>
              <a:noFill/>
              <a:ln w="12700" cap="flat">
                <a:noFill/>
                <a:miter lim="400000"/>
              </a:ln>
              <a:effectLst/>
            </p:spPr>
            <p:txBody>
              <a:bodyPr wrap="square" lIns="45719" tIns="45719" rIns="45719" bIns="45719" numCol="1" anchor="ctr">
                <a:noAutofit/>
              </a:bodyPr>
              <a:lstStyle/>
              <a:p>
                <a:endParaRPr/>
              </a:p>
            </p:txBody>
          </p:sp>
        </p:grpSp>
        <p:sp>
          <p:nvSpPr>
            <p:cNvPr id="206" name="Google Shape;11088;p60"/>
            <p:cNvSpPr/>
            <p:nvPr/>
          </p:nvSpPr>
          <p:spPr>
            <a:xfrm rot="15880181">
              <a:off x="1775976" y="938213"/>
              <a:ext cx="279382" cy="214332"/>
            </a:xfrm>
            <a:custGeom>
              <a:avLst/>
              <a:gdLst/>
              <a:ahLst/>
              <a:cxnLst>
                <a:cxn ang="0">
                  <a:pos x="wd2" y="hd2"/>
                </a:cxn>
                <a:cxn ang="5400000">
                  <a:pos x="wd2" y="hd2"/>
                </a:cxn>
                <a:cxn ang="10800000">
                  <a:pos x="wd2" y="hd2"/>
                </a:cxn>
                <a:cxn ang="16200000">
                  <a:pos x="wd2" y="hd2"/>
                </a:cxn>
              </a:cxnLst>
              <a:rect l="0" t="0" r="r" b="b"/>
              <a:pathLst>
                <a:path w="21600" h="21600" extrusionOk="0">
                  <a:moveTo>
                    <a:pt x="13606" y="0"/>
                  </a:moveTo>
                  <a:cubicBezTo>
                    <a:pt x="8190" y="5546"/>
                    <a:pt x="3547" y="12018"/>
                    <a:pt x="0" y="19751"/>
                  </a:cubicBezTo>
                  <a:cubicBezTo>
                    <a:pt x="2580" y="17060"/>
                    <a:pt x="4836" y="14119"/>
                    <a:pt x="7094" y="11010"/>
                  </a:cubicBezTo>
                  <a:cubicBezTo>
                    <a:pt x="5545" y="14958"/>
                    <a:pt x="3804" y="18322"/>
                    <a:pt x="1419" y="21600"/>
                  </a:cubicBezTo>
                  <a:cubicBezTo>
                    <a:pt x="4772" y="19499"/>
                    <a:pt x="7415" y="16135"/>
                    <a:pt x="9027" y="11681"/>
                  </a:cubicBezTo>
                  <a:cubicBezTo>
                    <a:pt x="8060" y="15210"/>
                    <a:pt x="6705" y="18322"/>
                    <a:pt x="4836" y="21094"/>
                  </a:cubicBezTo>
                  <a:cubicBezTo>
                    <a:pt x="7480" y="19161"/>
                    <a:pt x="8383" y="14875"/>
                    <a:pt x="10575" y="12187"/>
                  </a:cubicBezTo>
                  <a:cubicBezTo>
                    <a:pt x="11864" y="10590"/>
                    <a:pt x="13347" y="9579"/>
                    <a:pt x="15088" y="8909"/>
                  </a:cubicBezTo>
                  <a:cubicBezTo>
                    <a:pt x="16377" y="7226"/>
                    <a:pt x="17667" y="5714"/>
                    <a:pt x="18956" y="4203"/>
                  </a:cubicBezTo>
                  <a:cubicBezTo>
                    <a:pt x="19731" y="3192"/>
                    <a:pt x="20634" y="1932"/>
                    <a:pt x="21600" y="1008"/>
                  </a:cubicBezTo>
                  <a:cubicBezTo>
                    <a:pt x="18828" y="1849"/>
                    <a:pt x="16184" y="3530"/>
                    <a:pt x="14122" y="6049"/>
                  </a:cubicBezTo>
                  <a:cubicBezTo>
                    <a:pt x="15152" y="3109"/>
                    <a:pt x="17087" y="925"/>
                    <a:pt x="19472" y="166"/>
                  </a:cubicBezTo>
                  <a:cubicBezTo>
                    <a:pt x="16507" y="673"/>
                    <a:pt x="13283" y="2268"/>
                    <a:pt x="11091" y="4873"/>
                  </a:cubicBezTo>
                  <a:cubicBezTo>
                    <a:pt x="11607" y="3026"/>
                    <a:pt x="12510" y="1343"/>
                    <a:pt x="13606"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7" name="Google Shape;11089;p60"/>
            <p:cNvSpPr/>
            <p:nvPr/>
          </p:nvSpPr>
          <p:spPr>
            <a:xfrm rot="15880181">
              <a:off x="1911377" y="697845"/>
              <a:ext cx="220157" cy="1351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56" y="10001"/>
                    <a:pt x="8183" y="16668"/>
                    <a:pt x="0" y="18666"/>
                  </a:cubicBezTo>
                  <a:cubicBezTo>
                    <a:pt x="4665" y="18398"/>
                    <a:pt x="9164" y="17331"/>
                    <a:pt x="13501" y="14801"/>
                  </a:cubicBezTo>
                  <a:cubicBezTo>
                    <a:pt x="10883" y="18398"/>
                    <a:pt x="7692" y="20801"/>
                    <a:pt x="4256" y="21600"/>
                  </a:cubicBezTo>
                  <a:cubicBezTo>
                    <a:pt x="6709" y="21600"/>
                    <a:pt x="9164" y="21064"/>
                    <a:pt x="11619" y="20133"/>
                  </a:cubicBezTo>
                  <a:cubicBezTo>
                    <a:pt x="13829" y="18398"/>
                    <a:pt x="16037" y="16268"/>
                    <a:pt x="17918" y="13998"/>
                  </a:cubicBezTo>
                  <a:cubicBezTo>
                    <a:pt x="19309" y="12267"/>
                    <a:pt x="20374" y="10400"/>
                    <a:pt x="21519" y="8398"/>
                  </a:cubicBezTo>
                  <a:cubicBezTo>
                    <a:pt x="19883" y="8933"/>
                    <a:pt x="18247" y="9465"/>
                    <a:pt x="16692" y="10001"/>
                  </a:cubicBezTo>
                  <a:cubicBezTo>
                    <a:pt x="18983" y="7466"/>
                    <a:pt x="20864" y="413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8" name="Google Shape;11090;p60"/>
            <p:cNvSpPr/>
            <p:nvPr/>
          </p:nvSpPr>
          <p:spPr>
            <a:xfrm rot="15880181">
              <a:off x="1525285" y="313502"/>
              <a:ext cx="268533" cy="5837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50" y="4625"/>
                    <a:pt x="15899" y="8335"/>
                    <a:pt x="13081" y="11110"/>
                  </a:cubicBezTo>
                  <a:cubicBezTo>
                    <a:pt x="14558" y="8945"/>
                    <a:pt x="15832" y="5245"/>
                    <a:pt x="16973" y="305"/>
                  </a:cubicBezTo>
                  <a:cubicBezTo>
                    <a:pt x="14491" y="3395"/>
                    <a:pt x="12142" y="5865"/>
                    <a:pt x="9727" y="8945"/>
                  </a:cubicBezTo>
                  <a:cubicBezTo>
                    <a:pt x="10129" y="7715"/>
                    <a:pt x="10534" y="5550"/>
                    <a:pt x="10801" y="3700"/>
                  </a:cubicBezTo>
                  <a:cubicBezTo>
                    <a:pt x="8181" y="5745"/>
                    <a:pt x="5488" y="6956"/>
                    <a:pt x="2829" y="6956"/>
                  </a:cubicBezTo>
                  <a:cubicBezTo>
                    <a:pt x="1880" y="6956"/>
                    <a:pt x="935" y="6799"/>
                    <a:pt x="0" y="6475"/>
                  </a:cubicBezTo>
                  <a:cubicBezTo>
                    <a:pt x="2013" y="8335"/>
                    <a:pt x="3489" y="13265"/>
                    <a:pt x="5502" y="15430"/>
                  </a:cubicBezTo>
                  <a:cubicBezTo>
                    <a:pt x="5281" y="15467"/>
                    <a:pt x="5060" y="15485"/>
                    <a:pt x="4840" y="15485"/>
                  </a:cubicBezTo>
                  <a:cubicBezTo>
                    <a:pt x="3330" y="15485"/>
                    <a:pt x="1858" y="14579"/>
                    <a:pt x="336" y="12960"/>
                  </a:cubicBezTo>
                  <a:cubicBezTo>
                    <a:pt x="2415" y="15430"/>
                    <a:pt x="4495" y="17280"/>
                    <a:pt x="6709" y="18825"/>
                  </a:cubicBezTo>
                  <a:cubicBezTo>
                    <a:pt x="5434" y="18825"/>
                    <a:pt x="4227" y="19130"/>
                    <a:pt x="3021" y="19130"/>
                  </a:cubicBezTo>
                  <a:cubicBezTo>
                    <a:pt x="3354" y="19435"/>
                    <a:pt x="3757" y="19435"/>
                    <a:pt x="4092" y="20055"/>
                  </a:cubicBezTo>
                  <a:cubicBezTo>
                    <a:pt x="5770" y="20675"/>
                    <a:pt x="7513" y="20675"/>
                    <a:pt x="9259" y="20980"/>
                  </a:cubicBezTo>
                  <a:cubicBezTo>
                    <a:pt x="10534" y="20980"/>
                    <a:pt x="11875" y="21600"/>
                    <a:pt x="13148" y="21600"/>
                  </a:cubicBezTo>
                  <a:cubicBezTo>
                    <a:pt x="15899" y="17585"/>
                    <a:pt x="18515" y="12340"/>
                    <a:pt x="20930" y="4940"/>
                  </a:cubicBezTo>
                  <a:cubicBezTo>
                    <a:pt x="21198" y="3395"/>
                    <a:pt x="21333" y="154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09" name="Google Shape;11091;p60"/>
            <p:cNvSpPr/>
            <p:nvPr/>
          </p:nvSpPr>
          <p:spPr>
            <a:xfrm rot="15880181">
              <a:off x="1610743" y="1303183"/>
              <a:ext cx="507038" cy="1715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05" y="3569"/>
                    <a:pt x="19220" y="5986"/>
                    <a:pt x="17692" y="7456"/>
                  </a:cubicBezTo>
                  <a:cubicBezTo>
                    <a:pt x="18545" y="5461"/>
                    <a:pt x="19220" y="3254"/>
                    <a:pt x="19824" y="736"/>
                  </a:cubicBezTo>
                  <a:cubicBezTo>
                    <a:pt x="17977" y="5671"/>
                    <a:pt x="15809" y="9133"/>
                    <a:pt x="13500" y="11758"/>
                  </a:cubicBezTo>
                  <a:cubicBezTo>
                    <a:pt x="14139" y="11025"/>
                    <a:pt x="14637" y="9555"/>
                    <a:pt x="15099" y="7978"/>
                  </a:cubicBezTo>
                  <a:cubicBezTo>
                    <a:pt x="13003" y="11551"/>
                    <a:pt x="10764" y="13650"/>
                    <a:pt x="8420" y="14594"/>
                  </a:cubicBezTo>
                  <a:cubicBezTo>
                    <a:pt x="9521" y="13650"/>
                    <a:pt x="10588" y="12495"/>
                    <a:pt x="11653" y="10918"/>
                  </a:cubicBezTo>
                  <a:cubicBezTo>
                    <a:pt x="10018" y="12740"/>
                    <a:pt x="8364" y="13606"/>
                    <a:pt x="6658" y="13606"/>
                  </a:cubicBezTo>
                  <a:cubicBezTo>
                    <a:pt x="6102" y="13606"/>
                    <a:pt x="5541" y="13515"/>
                    <a:pt x="4974" y="13335"/>
                  </a:cubicBezTo>
                  <a:cubicBezTo>
                    <a:pt x="5219" y="13395"/>
                    <a:pt x="5467" y="13426"/>
                    <a:pt x="5716" y="13426"/>
                  </a:cubicBezTo>
                  <a:cubicBezTo>
                    <a:pt x="6732" y="13426"/>
                    <a:pt x="7769" y="12939"/>
                    <a:pt x="8740" y="12180"/>
                  </a:cubicBezTo>
                  <a:cubicBezTo>
                    <a:pt x="8076" y="12322"/>
                    <a:pt x="7413" y="12394"/>
                    <a:pt x="6751" y="12394"/>
                  </a:cubicBezTo>
                  <a:cubicBezTo>
                    <a:pt x="4470" y="12394"/>
                    <a:pt x="2202" y="11532"/>
                    <a:pt x="0" y="9659"/>
                  </a:cubicBezTo>
                  <a:cubicBezTo>
                    <a:pt x="747" y="13335"/>
                    <a:pt x="1812" y="17952"/>
                    <a:pt x="3056" y="19948"/>
                  </a:cubicBezTo>
                  <a:cubicBezTo>
                    <a:pt x="3768" y="21128"/>
                    <a:pt x="4563" y="21600"/>
                    <a:pt x="5393" y="21600"/>
                  </a:cubicBezTo>
                  <a:cubicBezTo>
                    <a:pt x="7665" y="21600"/>
                    <a:pt x="10205" y="18056"/>
                    <a:pt x="12080" y="15749"/>
                  </a:cubicBezTo>
                  <a:cubicBezTo>
                    <a:pt x="14139" y="13124"/>
                    <a:pt x="16165" y="10081"/>
                    <a:pt x="18225" y="7560"/>
                  </a:cubicBezTo>
                  <a:cubicBezTo>
                    <a:pt x="18900" y="6827"/>
                    <a:pt x="19611" y="5986"/>
                    <a:pt x="20251" y="4935"/>
                  </a:cubicBezTo>
                  <a:cubicBezTo>
                    <a:pt x="20712" y="3569"/>
                    <a:pt x="21209" y="1785"/>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0" name="Google Shape;11092;p60"/>
            <p:cNvSpPr/>
            <p:nvPr/>
          </p:nvSpPr>
          <p:spPr>
            <a:xfrm rot="15880181">
              <a:off x="632337" y="1546584"/>
              <a:ext cx="241007" cy="140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2" y="2939"/>
                    <a:pt x="1571" y="5621"/>
                    <a:pt x="2617" y="8181"/>
                  </a:cubicBezTo>
                  <a:cubicBezTo>
                    <a:pt x="3513" y="9074"/>
                    <a:pt x="4410" y="10097"/>
                    <a:pt x="5158" y="10863"/>
                  </a:cubicBezTo>
                  <a:cubicBezTo>
                    <a:pt x="9120" y="15209"/>
                    <a:pt x="13529" y="17511"/>
                    <a:pt x="18013" y="19811"/>
                  </a:cubicBezTo>
                  <a:cubicBezTo>
                    <a:pt x="19133" y="20324"/>
                    <a:pt x="20330" y="20960"/>
                    <a:pt x="21600" y="21600"/>
                  </a:cubicBezTo>
                  <a:cubicBezTo>
                    <a:pt x="19059" y="18661"/>
                    <a:pt x="16592" y="15465"/>
                    <a:pt x="14201" y="12013"/>
                  </a:cubicBezTo>
                  <a:cubicBezTo>
                    <a:pt x="14905" y="13818"/>
                    <a:pt x="15738" y="15166"/>
                    <a:pt x="16706" y="16278"/>
                  </a:cubicBezTo>
                  <a:cubicBezTo>
                    <a:pt x="14163" y="13419"/>
                    <a:pt x="11826" y="10787"/>
                    <a:pt x="9418" y="7541"/>
                  </a:cubicBezTo>
                  <a:cubicBezTo>
                    <a:pt x="10390" y="10606"/>
                    <a:pt x="11660" y="13166"/>
                    <a:pt x="13379" y="15082"/>
                  </a:cubicBezTo>
                  <a:lnTo>
                    <a:pt x="13229" y="15339"/>
                  </a:lnTo>
                  <a:cubicBezTo>
                    <a:pt x="10464" y="12270"/>
                    <a:pt x="7923" y="8817"/>
                    <a:pt x="5756" y="4345"/>
                  </a:cubicBezTo>
                  <a:cubicBezTo>
                    <a:pt x="6653" y="7028"/>
                    <a:pt x="7549" y="9587"/>
                    <a:pt x="8745" y="11886"/>
                  </a:cubicBezTo>
                  <a:cubicBezTo>
                    <a:pt x="6278" y="8817"/>
                    <a:pt x="4035" y="5621"/>
                    <a:pt x="1869" y="1916"/>
                  </a:cubicBezTo>
                  <a:cubicBezTo>
                    <a:pt x="2243" y="3705"/>
                    <a:pt x="2765" y="5112"/>
                    <a:pt x="3437" y="6261"/>
                  </a:cubicBezTo>
                  <a:cubicBezTo>
                    <a:pt x="2243" y="4345"/>
                    <a:pt x="1046" y="2299"/>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1" name="Google Shape;11093;p60"/>
            <p:cNvSpPr/>
            <p:nvPr/>
          </p:nvSpPr>
          <p:spPr>
            <a:xfrm rot="15880181">
              <a:off x="287348" y="1159203"/>
              <a:ext cx="102865" cy="352760"/>
            </a:xfrm>
            <a:custGeom>
              <a:avLst/>
              <a:gdLst/>
              <a:ahLst/>
              <a:cxnLst>
                <a:cxn ang="0">
                  <a:pos x="wd2" y="hd2"/>
                </a:cxn>
                <a:cxn ang="5400000">
                  <a:pos x="wd2" y="hd2"/>
                </a:cxn>
                <a:cxn ang="10800000">
                  <a:pos x="wd2" y="hd2"/>
                </a:cxn>
                <a:cxn ang="16200000">
                  <a:pos x="wd2" y="hd2"/>
                </a:cxn>
              </a:cxnLst>
              <a:rect l="0" t="0" r="r" b="b"/>
              <a:pathLst>
                <a:path w="21312" h="21600" extrusionOk="0">
                  <a:moveTo>
                    <a:pt x="0" y="0"/>
                  </a:moveTo>
                  <a:cubicBezTo>
                    <a:pt x="4838" y="2962"/>
                    <a:pt x="8640" y="6025"/>
                    <a:pt x="11230" y="9191"/>
                  </a:cubicBezTo>
                  <a:cubicBezTo>
                    <a:pt x="9676" y="7813"/>
                    <a:pt x="7428" y="6587"/>
                    <a:pt x="4491" y="5413"/>
                  </a:cubicBezTo>
                  <a:cubicBezTo>
                    <a:pt x="11406" y="10468"/>
                    <a:pt x="12960" y="16239"/>
                    <a:pt x="8640" y="21600"/>
                  </a:cubicBezTo>
                  <a:cubicBezTo>
                    <a:pt x="11577" y="19099"/>
                    <a:pt x="13996" y="16596"/>
                    <a:pt x="15550" y="14042"/>
                  </a:cubicBezTo>
                  <a:cubicBezTo>
                    <a:pt x="15726" y="16136"/>
                    <a:pt x="15032" y="18281"/>
                    <a:pt x="13307" y="20323"/>
                  </a:cubicBezTo>
                  <a:cubicBezTo>
                    <a:pt x="16415" y="18384"/>
                    <a:pt x="18487" y="16392"/>
                    <a:pt x="19870" y="14348"/>
                  </a:cubicBezTo>
                  <a:cubicBezTo>
                    <a:pt x="20046" y="14757"/>
                    <a:pt x="20217" y="15115"/>
                    <a:pt x="20217" y="15575"/>
                  </a:cubicBezTo>
                  <a:cubicBezTo>
                    <a:pt x="20906" y="14298"/>
                    <a:pt x="21253" y="13072"/>
                    <a:pt x="21253" y="11797"/>
                  </a:cubicBezTo>
                  <a:cubicBezTo>
                    <a:pt x="21600" y="10212"/>
                    <a:pt x="20388" y="8681"/>
                    <a:pt x="18663" y="7199"/>
                  </a:cubicBezTo>
                  <a:lnTo>
                    <a:pt x="18663" y="7966"/>
                  </a:lnTo>
                  <a:cubicBezTo>
                    <a:pt x="16586" y="6025"/>
                    <a:pt x="13478" y="4086"/>
                    <a:pt x="9505" y="2348"/>
                  </a:cubicBezTo>
                  <a:cubicBezTo>
                    <a:pt x="11406" y="4392"/>
                    <a:pt x="13307" y="6384"/>
                    <a:pt x="14861" y="8426"/>
                  </a:cubicBezTo>
                  <a:cubicBezTo>
                    <a:pt x="11230" y="5413"/>
                    <a:pt x="6050" y="2604"/>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2" name="Google Shape;11094;p60"/>
            <p:cNvSpPr/>
            <p:nvPr/>
          </p:nvSpPr>
          <p:spPr>
            <a:xfrm rot="15880181">
              <a:off x="277897" y="625907"/>
              <a:ext cx="135780" cy="465338"/>
            </a:xfrm>
            <a:custGeom>
              <a:avLst/>
              <a:gdLst/>
              <a:ahLst/>
              <a:cxnLst>
                <a:cxn ang="0">
                  <a:pos x="wd2" y="hd2"/>
                </a:cxn>
                <a:cxn ang="5400000">
                  <a:pos x="wd2" y="hd2"/>
                </a:cxn>
                <a:cxn ang="10800000">
                  <a:pos x="wd2" y="hd2"/>
                </a:cxn>
                <a:cxn ang="16200000">
                  <a:pos x="wd2" y="hd2"/>
                </a:cxn>
              </a:cxnLst>
              <a:rect l="0" t="0" r="r" b="b"/>
              <a:pathLst>
                <a:path w="21187" h="21600" extrusionOk="0">
                  <a:moveTo>
                    <a:pt x="0" y="0"/>
                  </a:moveTo>
                  <a:cubicBezTo>
                    <a:pt x="7939" y="6890"/>
                    <a:pt x="11063" y="14361"/>
                    <a:pt x="8590" y="21600"/>
                  </a:cubicBezTo>
                  <a:cubicBezTo>
                    <a:pt x="10669" y="18930"/>
                    <a:pt x="11321" y="16258"/>
                    <a:pt x="11321" y="13510"/>
                  </a:cubicBezTo>
                  <a:cubicBezTo>
                    <a:pt x="13014" y="15484"/>
                    <a:pt x="13533" y="17380"/>
                    <a:pt x="13143" y="19394"/>
                  </a:cubicBezTo>
                  <a:cubicBezTo>
                    <a:pt x="14574" y="16297"/>
                    <a:pt x="15354" y="13200"/>
                    <a:pt x="15354" y="10065"/>
                  </a:cubicBezTo>
                  <a:cubicBezTo>
                    <a:pt x="17309" y="13161"/>
                    <a:pt x="17309" y="16297"/>
                    <a:pt x="15226" y="19394"/>
                  </a:cubicBezTo>
                  <a:cubicBezTo>
                    <a:pt x="18218" y="16529"/>
                    <a:pt x="19649" y="13626"/>
                    <a:pt x="19778" y="10645"/>
                  </a:cubicBezTo>
                  <a:cubicBezTo>
                    <a:pt x="20301" y="11303"/>
                    <a:pt x="20562" y="12001"/>
                    <a:pt x="20820" y="12619"/>
                  </a:cubicBezTo>
                  <a:cubicBezTo>
                    <a:pt x="21600" y="10723"/>
                    <a:pt x="21081" y="9019"/>
                    <a:pt x="19778" y="7161"/>
                  </a:cubicBezTo>
                  <a:cubicBezTo>
                    <a:pt x="18350" y="4955"/>
                    <a:pt x="15097" y="2904"/>
                    <a:pt x="9109" y="1548"/>
                  </a:cubicBezTo>
                  <a:cubicBezTo>
                    <a:pt x="6507" y="890"/>
                    <a:pt x="3382" y="426"/>
                    <a:pt x="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3" name="Google Shape;11095;p60"/>
            <p:cNvSpPr/>
            <p:nvPr/>
          </p:nvSpPr>
          <p:spPr>
            <a:xfrm rot="15880181">
              <a:off x="709811" y="458578"/>
              <a:ext cx="118404" cy="257682"/>
            </a:xfrm>
            <a:custGeom>
              <a:avLst/>
              <a:gdLst/>
              <a:ahLst/>
              <a:cxnLst>
                <a:cxn ang="0">
                  <a:pos x="wd2" y="hd2"/>
                </a:cxn>
                <a:cxn ang="5400000">
                  <a:pos x="wd2" y="hd2"/>
                </a:cxn>
                <a:cxn ang="10800000">
                  <a:pos x="wd2" y="hd2"/>
                </a:cxn>
                <a:cxn ang="16200000">
                  <a:pos x="wd2" y="hd2"/>
                </a:cxn>
              </a:cxnLst>
              <a:rect l="0" t="0" r="r" b="b"/>
              <a:pathLst>
                <a:path w="21600" h="21600" extrusionOk="0">
                  <a:moveTo>
                    <a:pt x="8365" y="0"/>
                  </a:moveTo>
                  <a:cubicBezTo>
                    <a:pt x="8214" y="7270"/>
                    <a:pt x="5322" y="14399"/>
                    <a:pt x="0" y="21250"/>
                  </a:cubicBezTo>
                  <a:cubicBezTo>
                    <a:pt x="3804" y="18454"/>
                    <a:pt x="6996" y="15518"/>
                    <a:pt x="10038" y="12513"/>
                  </a:cubicBezTo>
                  <a:cubicBezTo>
                    <a:pt x="10038" y="15728"/>
                    <a:pt x="8520" y="18664"/>
                    <a:pt x="5478" y="21600"/>
                  </a:cubicBezTo>
                  <a:cubicBezTo>
                    <a:pt x="8976" y="18595"/>
                    <a:pt x="11562" y="15449"/>
                    <a:pt x="13080" y="12163"/>
                  </a:cubicBezTo>
                  <a:cubicBezTo>
                    <a:pt x="12930" y="14749"/>
                    <a:pt x="12323" y="17407"/>
                    <a:pt x="10649" y="19993"/>
                  </a:cubicBezTo>
                  <a:cubicBezTo>
                    <a:pt x="14298" y="15099"/>
                    <a:pt x="18102" y="10415"/>
                    <a:pt x="21600" y="5522"/>
                  </a:cubicBezTo>
                  <a:cubicBezTo>
                    <a:pt x="19926" y="7689"/>
                    <a:pt x="17796" y="9437"/>
                    <a:pt x="14604" y="11254"/>
                  </a:cubicBezTo>
                  <a:cubicBezTo>
                    <a:pt x="15821" y="9087"/>
                    <a:pt x="16734" y="7060"/>
                    <a:pt x="17796" y="4893"/>
                  </a:cubicBezTo>
                  <a:cubicBezTo>
                    <a:pt x="15972" y="6779"/>
                    <a:pt x="13997" y="8668"/>
                    <a:pt x="12018" y="10415"/>
                  </a:cubicBezTo>
                  <a:cubicBezTo>
                    <a:pt x="13536" y="7620"/>
                    <a:pt x="14604" y="4893"/>
                    <a:pt x="15210" y="2096"/>
                  </a:cubicBezTo>
                  <a:cubicBezTo>
                    <a:pt x="13842" y="4543"/>
                    <a:pt x="11562" y="6779"/>
                    <a:pt x="8976" y="8877"/>
                  </a:cubicBezTo>
                  <a:cubicBezTo>
                    <a:pt x="10193" y="5662"/>
                    <a:pt x="9737" y="3074"/>
                    <a:pt x="8365"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4" name="Google Shape;11096;p60"/>
            <p:cNvSpPr/>
            <p:nvPr/>
          </p:nvSpPr>
          <p:spPr>
            <a:xfrm rot="15880181">
              <a:off x="729057" y="132229"/>
              <a:ext cx="248532" cy="356934"/>
            </a:xfrm>
            <a:custGeom>
              <a:avLst/>
              <a:gdLst/>
              <a:ahLst/>
              <a:cxnLst>
                <a:cxn ang="0">
                  <a:pos x="wd2" y="hd2"/>
                </a:cxn>
                <a:cxn ang="5400000">
                  <a:pos x="wd2" y="hd2"/>
                </a:cxn>
                <a:cxn ang="10800000">
                  <a:pos x="wd2" y="hd2"/>
                </a:cxn>
                <a:cxn ang="16200000">
                  <a:pos x="wd2" y="hd2"/>
                </a:cxn>
              </a:cxnLst>
              <a:rect l="0" t="0" r="r" b="b"/>
              <a:pathLst>
                <a:path w="21600" h="21600" extrusionOk="0">
                  <a:moveTo>
                    <a:pt x="17178" y="0"/>
                  </a:moveTo>
                  <a:cubicBezTo>
                    <a:pt x="15801" y="3887"/>
                    <a:pt x="13989" y="7571"/>
                    <a:pt x="11670" y="11255"/>
                  </a:cubicBezTo>
                  <a:cubicBezTo>
                    <a:pt x="12322" y="9438"/>
                    <a:pt x="12539" y="7521"/>
                    <a:pt x="12396" y="5552"/>
                  </a:cubicBezTo>
                  <a:cubicBezTo>
                    <a:pt x="10944" y="8277"/>
                    <a:pt x="9495" y="10801"/>
                    <a:pt x="8046" y="13526"/>
                  </a:cubicBezTo>
                  <a:cubicBezTo>
                    <a:pt x="8772" y="11860"/>
                    <a:pt x="8915" y="10295"/>
                    <a:pt x="8772" y="8530"/>
                  </a:cubicBezTo>
                  <a:cubicBezTo>
                    <a:pt x="7974" y="10548"/>
                    <a:pt x="6886" y="12516"/>
                    <a:pt x="5582" y="14383"/>
                  </a:cubicBezTo>
                  <a:cubicBezTo>
                    <a:pt x="6525" y="12516"/>
                    <a:pt x="6742" y="10498"/>
                    <a:pt x="6597" y="8478"/>
                  </a:cubicBezTo>
                  <a:cubicBezTo>
                    <a:pt x="5219" y="12466"/>
                    <a:pt x="3044" y="16302"/>
                    <a:pt x="0" y="19834"/>
                  </a:cubicBezTo>
                  <a:cubicBezTo>
                    <a:pt x="2175" y="18521"/>
                    <a:pt x="3770" y="17765"/>
                    <a:pt x="5582" y="16250"/>
                  </a:cubicBezTo>
                  <a:cubicBezTo>
                    <a:pt x="4422" y="17765"/>
                    <a:pt x="3407" y="19279"/>
                    <a:pt x="2321" y="20794"/>
                  </a:cubicBezTo>
                  <a:cubicBezTo>
                    <a:pt x="4785" y="18623"/>
                    <a:pt x="7322" y="16503"/>
                    <a:pt x="9786" y="14333"/>
                  </a:cubicBezTo>
                  <a:cubicBezTo>
                    <a:pt x="7974" y="17008"/>
                    <a:pt x="5654" y="19381"/>
                    <a:pt x="3044" y="21600"/>
                  </a:cubicBezTo>
                  <a:cubicBezTo>
                    <a:pt x="9278" y="17261"/>
                    <a:pt x="14643" y="12365"/>
                    <a:pt x="19279" y="7065"/>
                  </a:cubicBezTo>
                  <a:cubicBezTo>
                    <a:pt x="20368" y="5552"/>
                    <a:pt x="21237" y="3937"/>
                    <a:pt x="21600" y="2221"/>
                  </a:cubicBezTo>
                  <a:cubicBezTo>
                    <a:pt x="20803" y="3785"/>
                    <a:pt x="19788" y="4946"/>
                    <a:pt x="18556" y="6309"/>
                  </a:cubicBezTo>
                  <a:cubicBezTo>
                    <a:pt x="19279" y="4643"/>
                    <a:pt x="19571" y="3029"/>
                    <a:pt x="19716" y="1262"/>
                  </a:cubicBezTo>
                  <a:cubicBezTo>
                    <a:pt x="18845" y="3988"/>
                    <a:pt x="17178" y="6562"/>
                    <a:pt x="15003" y="8984"/>
                  </a:cubicBezTo>
                  <a:cubicBezTo>
                    <a:pt x="15729" y="5956"/>
                    <a:pt x="16455" y="3029"/>
                    <a:pt x="17178"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5" name="Google Shape;11097;p60"/>
            <p:cNvSpPr/>
            <p:nvPr/>
          </p:nvSpPr>
          <p:spPr>
            <a:xfrm rot="15880181">
              <a:off x="1087753" y="119467"/>
              <a:ext cx="191806" cy="1918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15" y="4133"/>
                    <a:pt x="17092" y="7888"/>
                    <a:pt x="13807" y="10894"/>
                  </a:cubicBezTo>
                  <a:cubicBezTo>
                    <a:pt x="9955" y="14557"/>
                    <a:pt x="5166" y="16997"/>
                    <a:pt x="0" y="18219"/>
                  </a:cubicBezTo>
                  <a:cubicBezTo>
                    <a:pt x="3193" y="17656"/>
                    <a:pt x="6104" y="16904"/>
                    <a:pt x="9111" y="15871"/>
                  </a:cubicBezTo>
                  <a:cubicBezTo>
                    <a:pt x="6856" y="17842"/>
                    <a:pt x="4037" y="19157"/>
                    <a:pt x="1126" y="19720"/>
                  </a:cubicBezTo>
                  <a:cubicBezTo>
                    <a:pt x="3474" y="19627"/>
                    <a:pt x="5822" y="19157"/>
                    <a:pt x="8077" y="18219"/>
                  </a:cubicBezTo>
                  <a:cubicBezTo>
                    <a:pt x="6011" y="20001"/>
                    <a:pt x="3474" y="21223"/>
                    <a:pt x="845" y="21600"/>
                  </a:cubicBezTo>
                  <a:cubicBezTo>
                    <a:pt x="2818" y="21600"/>
                    <a:pt x="4789" y="21411"/>
                    <a:pt x="6763" y="20941"/>
                  </a:cubicBezTo>
                  <a:cubicBezTo>
                    <a:pt x="6856" y="20753"/>
                    <a:pt x="7137" y="20660"/>
                    <a:pt x="7233" y="20567"/>
                  </a:cubicBezTo>
                  <a:cubicBezTo>
                    <a:pt x="9297" y="18875"/>
                    <a:pt x="11459" y="17372"/>
                    <a:pt x="13525" y="15494"/>
                  </a:cubicBezTo>
                  <a:cubicBezTo>
                    <a:pt x="15026" y="14087"/>
                    <a:pt x="17281" y="11646"/>
                    <a:pt x="18689" y="10143"/>
                  </a:cubicBezTo>
                  <a:cubicBezTo>
                    <a:pt x="20192" y="8454"/>
                    <a:pt x="20567" y="7043"/>
                    <a:pt x="21130" y="4791"/>
                  </a:cubicBezTo>
                  <a:cubicBezTo>
                    <a:pt x="21226" y="3195"/>
                    <a:pt x="21414" y="1503"/>
                    <a:pt x="21600" y="0"/>
                  </a:cubicBez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216" name="Google Shape;11098;p60"/>
            <p:cNvSpPr/>
            <p:nvPr/>
          </p:nvSpPr>
          <p:spPr>
            <a:xfrm rot="15880181">
              <a:off x="347851" y="70303"/>
              <a:ext cx="1530288" cy="1890547"/>
            </a:xfrm>
            <a:custGeom>
              <a:avLst/>
              <a:gdLst/>
              <a:ahLst/>
              <a:cxnLst>
                <a:cxn ang="0">
                  <a:pos x="wd2" y="hd2"/>
                </a:cxn>
                <a:cxn ang="5400000">
                  <a:pos x="wd2" y="hd2"/>
                </a:cxn>
                <a:cxn ang="10800000">
                  <a:pos x="wd2" y="hd2"/>
                </a:cxn>
                <a:cxn ang="16200000">
                  <a:pos x="wd2" y="hd2"/>
                </a:cxn>
              </a:cxnLst>
              <a:rect l="0" t="0" r="r" b="b"/>
              <a:pathLst>
                <a:path w="21600" h="21600" extrusionOk="0">
                  <a:moveTo>
                    <a:pt x="377" y="7527"/>
                  </a:moveTo>
                  <a:cubicBezTo>
                    <a:pt x="393" y="7540"/>
                    <a:pt x="411" y="7551"/>
                    <a:pt x="431" y="7562"/>
                  </a:cubicBezTo>
                  <a:cubicBezTo>
                    <a:pt x="413" y="7552"/>
                    <a:pt x="394" y="7540"/>
                    <a:pt x="377" y="7527"/>
                  </a:cubicBezTo>
                  <a:close/>
                  <a:moveTo>
                    <a:pt x="431" y="7562"/>
                  </a:moveTo>
                  <a:cubicBezTo>
                    <a:pt x="455" y="7576"/>
                    <a:pt x="480" y="7587"/>
                    <a:pt x="506" y="7597"/>
                  </a:cubicBezTo>
                  <a:cubicBezTo>
                    <a:pt x="480" y="7586"/>
                    <a:pt x="455" y="7575"/>
                    <a:pt x="431" y="7562"/>
                  </a:cubicBezTo>
                  <a:close/>
                  <a:moveTo>
                    <a:pt x="9205" y="0"/>
                  </a:moveTo>
                  <a:cubicBezTo>
                    <a:pt x="9252" y="381"/>
                    <a:pt x="9429" y="734"/>
                    <a:pt x="9558" y="1096"/>
                  </a:cubicBezTo>
                  <a:cubicBezTo>
                    <a:pt x="9641" y="1267"/>
                    <a:pt x="9699" y="1448"/>
                    <a:pt x="9711" y="1639"/>
                  </a:cubicBezTo>
                  <a:cubicBezTo>
                    <a:pt x="9735" y="1829"/>
                    <a:pt x="9770" y="2010"/>
                    <a:pt x="9782" y="2201"/>
                  </a:cubicBezTo>
                  <a:cubicBezTo>
                    <a:pt x="9829" y="2572"/>
                    <a:pt x="9853" y="2954"/>
                    <a:pt x="9841" y="3335"/>
                  </a:cubicBezTo>
                  <a:cubicBezTo>
                    <a:pt x="9829" y="3716"/>
                    <a:pt x="9794" y="4078"/>
                    <a:pt x="9770" y="4459"/>
                  </a:cubicBezTo>
                  <a:cubicBezTo>
                    <a:pt x="9699" y="5212"/>
                    <a:pt x="9558" y="5964"/>
                    <a:pt x="9346" y="6689"/>
                  </a:cubicBezTo>
                  <a:cubicBezTo>
                    <a:pt x="9229" y="7060"/>
                    <a:pt x="9087" y="7403"/>
                    <a:pt x="8934" y="7765"/>
                  </a:cubicBezTo>
                  <a:cubicBezTo>
                    <a:pt x="8840" y="7937"/>
                    <a:pt x="8782" y="8118"/>
                    <a:pt x="8699" y="8299"/>
                  </a:cubicBezTo>
                  <a:cubicBezTo>
                    <a:pt x="8640" y="8432"/>
                    <a:pt x="8558" y="8556"/>
                    <a:pt x="8487" y="8671"/>
                  </a:cubicBezTo>
                  <a:cubicBezTo>
                    <a:pt x="8440" y="8594"/>
                    <a:pt x="8381" y="8527"/>
                    <a:pt x="8322" y="8461"/>
                  </a:cubicBezTo>
                  <a:cubicBezTo>
                    <a:pt x="8169" y="8261"/>
                    <a:pt x="7969" y="8080"/>
                    <a:pt x="7793" y="7908"/>
                  </a:cubicBezTo>
                  <a:cubicBezTo>
                    <a:pt x="7616" y="7727"/>
                    <a:pt x="7427" y="7546"/>
                    <a:pt x="7263" y="7355"/>
                  </a:cubicBezTo>
                  <a:cubicBezTo>
                    <a:pt x="7086" y="7165"/>
                    <a:pt x="6957" y="6974"/>
                    <a:pt x="6816" y="6774"/>
                  </a:cubicBezTo>
                  <a:cubicBezTo>
                    <a:pt x="6674" y="6565"/>
                    <a:pt x="6533" y="6355"/>
                    <a:pt x="6321" y="6174"/>
                  </a:cubicBezTo>
                  <a:lnTo>
                    <a:pt x="6310" y="6165"/>
                  </a:lnTo>
                  <a:cubicBezTo>
                    <a:pt x="6474" y="5936"/>
                    <a:pt x="6557" y="5688"/>
                    <a:pt x="6616" y="5450"/>
                  </a:cubicBezTo>
                  <a:cubicBezTo>
                    <a:pt x="6674" y="5202"/>
                    <a:pt x="6662" y="4945"/>
                    <a:pt x="6674" y="4707"/>
                  </a:cubicBezTo>
                  <a:cubicBezTo>
                    <a:pt x="6674" y="4592"/>
                    <a:pt x="6698" y="4488"/>
                    <a:pt x="6721" y="4364"/>
                  </a:cubicBezTo>
                  <a:lnTo>
                    <a:pt x="6816" y="4011"/>
                  </a:lnTo>
                  <a:cubicBezTo>
                    <a:pt x="6875" y="3773"/>
                    <a:pt x="6933" y="3535"/>
                    <a:pt x="6957" y="3277"/>
                  </a:cubicBezTo>
                  <a:cubicBezTo>
                    <a:pt x="6957" y="3220"/>
                    <a:pt x="6969" y="3163"/>
                    <a:pt x="6969" y="3087"/>
                  </a:cubicBezTo>
                  <a:lnTo>
                    <a:pt x="6969" y="2916"/>
                  </a:lnTo>
                  <a:cubicBezTo>
                    <a:pt x="6969" y="2792"/>
                    <a:pt x="6992" y="2677"/>
                    <a:pt x="6992" y="2544"/>
                  </a:cubicBezTo>
                  <a:cubicBezTo>
                    <a:pt x="6992" y="2306"/>
                    <a:pt x="6992" y="2058"/>
                    <a:pt x="6945" y="1820"/>
                  </a:cubicBezTo>
                  <a:cubicBezTo>
                    <a:pt x="6910" y="1562"/>
                    <a:pt x="6827" y="1343"/>
                    <a:pt x="6757" y="1105"/>
                  </a:cubicBezTo>
                  <a:cubicBezTo>
                    <a:pt x="6721" y="981"/>
                    <a:pt x="6662" y="867"/>
                    <a:pt x="6604" y="753"/>
                  </a:cubicBezTo>
                  <a:cubicBezTo>
                    <a:pt x="6545" y="638"/>
                    <a:pt x="6427" y="553"/>
                    <a:pt x="6404" y="438"/>
                  </a:cubicBezTo>
                  <a:cubicBezTo>
                    <a:pt x="6427" y="553"/>
                    <a:pt x="6545" y="648"/>
                    <a:pt x="6592" y="753"/>
                  </a:cubicBezTo>
                  <a:cubicBezTo>
                    <a:pt x="6651" y="867"/>
                    <a:pt x="6698" y="981"/>
                    <a:pt x="6721" y="1105"/>
                  </a:cubicBezTo>
                  <a:cubicBezTo>
                    <a:pt x="6780" y="1343"/>
                    <a:pt x="6851" y="1582"/>
                    <a:pt x="6875" y="1820"/>
                  </a:cubicBezTo>
                  <a:cubicBezTo>
                    <a:pt x="6898" y="2058"/>
                    <a:pt x="6886" y="2296"/>
                    <a:pt x="6875" y="2544"/>
                  </a:cubicBezTo>
                  <a:cubicBezTo>
                    <a:pt x="6851" y="2658"/>
                    <a:pt x="6851" y="2782"/>
                    <a:pt x="6839" y="2896"/>
                  </a:cubicBezTo>
                  <a:lnTo>
                    <a:pt x="6827" y="3077"/>
                  </a:lnTo>
                  <a:cubicBezTo>
                    <a:pt x="6827" y="3135"/>
                    <a:pt x="6816" y="3201"/>
                    <a:pt x="6792" y="3259"/>
                  </a:cubicBezTo>
                  <a:cubicBezTo>
                    <a:pt x="6757" y="3497"/>
                    <a:pt x="6674" y="3725"/>
                    <a:pt x="6604" y="3964"/>
                  </a:cubicBezTo>
                  <a:cubicBezTo>
                    <a:pt x="6557" y="4078"/>
                    <a:pt x="6533" y="4202"/>
                    <a:pt x="6486" y="4316"/>
                  </a:cubicBezTo>
                  <a:cubicBezTo>
                    <a:pt x="6439" y="4440"/>
                    <a:pt x="6427" y="4564"/>
                    <a:pt x="6415" y="4688"/>
                  </a:cubicBezTo>
                  <a:cubicBezTo>
                    <a:pt x="6380" y="4936"/>
                    <a:pt x="6380" y="5174"/>
                    <a:pt x="6321" y="5393"/>
                  </a:cubicBezTo>
                  <a:cubicBezTo>
                    <a:pt x="6262" y="5593"/>
                    <a:pt x="6168" y="5793"/>
                    <a:pt x="6051" y="5974"/>
                  </a:cubicBezTo>
                  <a:cubicBezTo>
                    <a:pt x="5909" y="5879"/>
                    <a:pt x="5792" y="5783"/>
                    <a:pt x="5709" y="5678"/>
                  </a:cubicBezTo>
                  <a:cubicBezTo>
                    <a:pt x="5379" y="5297"/>
                    <a:pt x="5203" y="4840"/>
                    <a:pt x="4897" y="4440"/>
                  </a:cubicBezTo>
                  <a:cubicBezTo>
                    <a:pt x="4591" y="4049"/>
                    <a:pt x="4202" y="3687"/>
                    <a:pt x="3955" y="3259"/>
                  </a:cubicBezTo>
                  <a:cubicBezTo>
                    <a:pt x="4190" y="3687"/>
                    <a:pt x="4555" y="4059"/>
                    <a:pt x="4850" y="4459"/>
                  </a:cubicBezTo>
                  <a:cubicBezTo>
                    <a:pt x="5144" y="4869"/>
                    <a:pt x="5309" y="5317"/>
                    <a:pt x="5615" y="5717"/>
                  </a:cubicBezTo>
                  <a:cubicBezTo>
                    <a:pt x="5697" y="5812"/>
                    <a:pt x="5792" y="5907"/>
                    <a:pt x="5897" y="5984"/>
                  </a:cubicBezTo>
                  <a:cubicBezTo>
                    <a:pt x="6003" y="6069"/>
                    <a:pt x="6109" y="6146"/>
                    <a:pt x="6203" y="6241"/>
                  </a:cubicBezTo>
                  <a:cubicBezTo>
                    <a:pt x="6251" y="6269"/>
                    <a:pt x="6286" y="6307"/>
                    <a:pt x="6321" y="6355"/>
                  </a:cubicBezTo>
                  <a:cubicBezTo>
                    <a:pt x="6298" y="6365"/>
                    <a:pt x="6251" y="6365"/>
                    <a:pt x="6203" y="6365"/>
                  </a:cubicBezTo>
                  <a:cubicBezTo>
                    <a:pt x="6133" y="6365"/>
                    <a:pt x="6062" y="6355"/>
                    <a:pt x="5968" y="6345"/>
                  </a:cubicBezTo>
                  <a:lnTo>
                    <a:pt x="5721" y="6298"/>
                  </a:lnTo>
                  <a:lnTo>
                    <a:pt x="5462" y="6260"/>
                  </a:lnTo>
                  <a:cubicBezTo>
                    <a:pt x="5109" y="6222"/>
                    <a:pt x="4767" y="6184"/>
                    <a:pt x="4438" y="6108"/>
                  </a:cubicBezTo>
                  <a:cubicBezTo>
                    <a:pt x="3779" y="5945"/>
                    <a:pt x="3143" y="5688"/>
                    <a:pt x="2543" y="5402"/>
                  </a:cubicBezTo>
                  <a:cubicBezTo>
                    <a:pt x="3119" y="5726"/>
                    <a:pt x="3720" y="6022"/>
                    <a:pt x="4379" y="6222"/>
                  </a:cubicBezTo>
                  <a:cubicBezTo>
                    <a:pt x="4720" y="6327"/>
                    <a:pt x="5073" y="6374"/>
                    <a:pt x="5415" y="6441"/>
                  </a:cubicBezTo>
                  <a:cubicBezTo>
                    <a:pt x="5497" y="6450"/>
                    <a:pt x="5591" y="6469"/>
                    <a:pt x="5662" y="6489"/>
                  </a:cubicBezTo>
                  <a:lnTo>
                    <a:pt x="5909" y="6546"/>
                  </a:lnTo>
                  <a:cubicBezTo>
                    <a:pt x="6003" y="6565"/>
                    <a:pt x="6086" y="6584"/>
                    <a:pt x="6192" y="6593"/>
                  </a:cubicBezTo>
                  <a:cubicBezTo>
                    <a:pt x="6223" y="6597"/>
                    <a:pt x="6257" y="6599"/>
                    <a:pt x="6293" y="6599"/>
                  </a:cubicBezTo>
                  <a:cubicBezTo>
                    <a:pt x="6364" y="6599"/>
                    <a:pt x="6443" y="6590"/>
                    <a:pt x="6521" y="6565"/>
                  </a:cubicBezTo>
                  <a:cubicBezTo>
                    <a:pt x="6580" y="6651"/>
                    <a:pt x="6616" y="6736"/>
                    <a:pt x="6674" y="6822"/>
                  </a:cubicBezTo>
                  <a:cubicBezTo>
                    <a:pt x="6816" y="7032"/>
                    <a:pt x="6957" y="7232"/>
                    <a:pt x="7122" y="7422"/>
                  </a:cubicBezTo>
                  <a:cubicBezTo>
                    <a:pt x="7286" y="7613"/>
                    <a:pt x="7463" y="7803"/>
                    <a:pt x="7640" y="7984"/>
                  </a:cubicBezTo>
                  <a:cubicBezTo>
                    <a:pt x="7816" y="8166"/>
                    <a:pt x="7993" y="8356"/>
                    <a:pt x="8134" y="8547"/>
                  </a:cubicBezTo>
                  <a:cubicBezTo>
                    <a:pt x="8205" y="8642"/>
                    <a:pt x="8287" y="8737"/>
                    <a:pt x="8346" y="8842"/>
                  </a:cubicBezTo>
                  <a:cubicBezTo>
                    <a:pt x="8346" y="8851"/>
                    <a:pt x="8358" y="8871"/>
                    <a:pt x="8358" y="8880"/>
                  </a:cubicBezTo>
                  <a:cubicBezTo>
                    <a:pt x="8205" y="8890"/>
                    <a:pt x="8063" y="8918"/>
                    <a:pt x="7934" y="8928"/>
                  </a:cubicBezTo>
                  <a:cubicBezTo>
                    <a:pt x="7840" y="8937"/>
                    <a:pt x="7769" y="8937"/>
                    <a:pt x="7675" y="8956"/>
                  </a:cubicBezTo>
                  <a:lnTo>
                    <a:pt x="7427" y="8956"/>
                  </a:lnTo>
                  <a:cubicBezTo>
                    <a:pt x="7086" y="8956"/>
                    <a:pt x="6733" y="8928"/>
                    <a:pt x="6380" y="8899"/>
                  </a:cubicBezTo>
                  <a:cubicBezTo>
                    <a:pt x="6027" y="8890"/>
                    <a:pt x="5674" y="8899"/>
                    <a:pt x="5356" y="8842"/>
                  </a:cubicBezTo>
                  <a:cubicBezTo>
                    <a:pt x="5014" y="8785"/>
                    <a:pt x="4662" y="8737"/>
                    <a:pt x="4320" y="8661"/>
                  </a:cubicBezTo>
                  <a:cubicBezTo>
                    <a:pt x="4144" y="8632"/>
                    <a:pt x="3990" y="8594"/>
                    <a:pt x="3826" y="8556"/>
                  </a:cubicBezTo>
                  <a:cubicBezTo>
                    <a:pt x="3661" y="8518"/>
                    <a:pt x="3496" y="8470"/>
                    <a:pt x="3343" y="8423"/>
                  </a:cubicBezTo>
                  <a:cubicBezTo>
                    <a:pt x="3178" y="8375"/>
                    <a:pt x="3014" y="8318"/>
                    <a:pt x="2837" y="8280"/>
                  </a:cubicBezTo>
                  <a:cubicBezTo>
                    <a:pt x="2672" y="8232"/>
                    <a:pt x="2496" y="8213"/>
                    <a:pt x="2319" y="8175"/>
                  </a:cubicBezTo>
                  <a:cubicBezTo>
                    <a:pt x="2237" y="8166"/>
                    <a:pt x="2166" y="8137"/>
                    <a:pt x="2072" y="8118"/>
                  </a:cubicBezTo>
                  <a:cubicBezTo>
                    <a:pt x="2001" y="8089"/>
                    <a:pt x="1907" y="8070"/>
                    <a:pt x="1824" y="8042"/>
                  </a:cubicBezTo>
                  <a:lnTo>
                    <a:pt x="1342" y="7889"/>
                  </a:lnTo>
                  <a:lnTo>
                    <a:pt x="1083" y="7803"/>
                  </a:lnTo>
                  <a:cubicBezTo>
                    <a:pt x="1012" y="7784"/>
                    <a:pt x="930" y="7746"/>
                    <a:pt x="848" y="7708"/>
                  </a:cubicBezTo>
                  <a:cubicBezTo>
                    <a:pt x="739" y="7661"/>
                    <a:pt x="618" y="7642"/>
                    <a:pt x="506" y="7597"/>
                  </a:cubicBezTo>
                  <a:cubicBezTo>
                    <a:pt x="539" y="7612"/>
                    <a:pt x="571" y="7626"/>
                    <a:pt x="600" y="7641"/>
                  </a:cubicBezTo>
                  <a:cubicBezTo>
                    <a:pt x="694" y="7670"/>
                    <a:pt x="765" y="7689"/>
                    <a:pt x="836" y="7727"/>
                  </a:cubicBezTo>
                  <a:cubicBezTo>
                    <a:pt x="907" y="7765"/>
                    <a:pt x="989" y="7794"/>
                    <a:pt x="1071" y="7823"/>
                  </a:cubicBezTo>
                  <a:lnTo>
                    <a:pt x="1307" y="7908"/>
                  </a:lnTo>
                  <a:lnTo>
                    <a:pt x="1789" y="8080"/>
                  </a:lnTo>
                  <a:cubicBezTo>
                    <a:pt x="1872" y="8108"/>
                    <a:pt x="1954" y="8146"/>
                    <a:pt x="2025" y="8166"/>
                  </a:cubicBezTo>
                  <a:cubicBezTo>
                    <a:pt x="2119" y="8194"/>
                    <a:pt x="2190" y="8213"/>
                    <a:pt x="2284" y="8242"/>
                  </a:cubicBezTo>
                  <a:cubicBezTo>
                    <a:pt x="2437" y="8270"/>
                    <a:pt x="2613" y="8308"/>
                    <a:pt x="2778" y="8366"/>
                  </a:cubicBezTo>
                  <a:cubicBezTo>
                    <a:pt x="2943" y="8413"/>
                    <a:pt x="3107" y="8480"/>
                    <a:pt x="3261" y="8518"/>
                  </a:cubicBezTo>
                  <a:cubicBezTo>
                    <a:pt x="3425" y="8585"/>
                    <a:pt x="3590" y="8632"/>
                    <a:pt x="3767" y="8680"/>
                  </a:cubicBezTo>
                  <a:cubicBezTo>
                    <a:pt x="3931" y="8728"/>
                    <a:pt x="4108" y="8756"/>
                    <a:pt x="4261" y="8794"/>
                  </a:cubicBezTo>
                  <a:cubicBezTo>
                    <a:pt x="4603" y="8871"/>
                    <a:pt x="4944" y="8937"/>
                    <a:pt x="5297" y="9014"/>
                  </a:cubicBezTo>
                  <a:cubicBezTo>
                    <a:pt x="5474" y="9042"/>
                    <a:pt x="5650" y="9071"/>
                    <a:pt x="5827" y="9080"/>
                  </a:cubicBezTo>
                  <a:lnTo>
                    <a:pt x="6356" y="9118"/>
                  </a:lnTo>
                  <a:cubicBezTo>
                    <a:pt x="6710" y="9137"/>
                    <a:pt x="7051" y="9176"/>
                    <a:pt x="7416" y="9185"/>
                  </a:cubicBezTo>
                  <a:lnTo>
                    <a:pt x="7675" y="9185"/>
                  </a:lnTo>
                  <a:cubicBezTo>
                    <a:pt x="7769" y="9185"/>
                    <a:pt x="7875" y="9185"/>
                    <a:pt x="7958" y="9176"/>
                  </a:cubicBezTo>
                  <a:cubicBezTo>
                    <a:pt x="8134" y="9166"/>
                    <a:pt x="8310" y="9137"/>
                    <a:pt x="8475" y="9128"/>
                  </a:cubicBezTo>
                  <a:lnTo>
                    <a:pt x="8475" y="9071"/>
                  </a:lnTo>
                  <a:cubicBezTo>
                    <a:pt x="8487" y="9109"/>
                    <a:pt x="8522" y="9128"/>
                    <a:pt x="8534" y="9166"/>
                  </a:cubicBezTo>
                  <a:cubicBezTo>
                    <a:pt x="8675" y="9376"/>
                    <a:pt x="8852" y="9557"/>
                    <a:pt x="8993" y="9757"/>
                  </a:cubicBezTo>
                  <a:cubicBezTo>
                    <a:pt x="9052" y="9852"/>
                    <a:pt x="9123" y="9966"/>
                    <a:pt x="9193" y="10071"/>
                  </a:cubicBezTo>
                  <a:cubicBezTo>
                    <a:pt x="9264" y="10176"/>
                    <a:pt x="9358" y="10271"/>
                    <a:pt x="9429" y="10366"/>
                  </a:cubicBezTo>
                  <a:cubicBezTo>
                    <a:pt x="9593" y="10567"/>
                    <a:pt x="9770" y="10748"/>
                    <a:pt x="9947" y="10938"/>
                  </a:cubicBezTo>
                  <a:cubicBezTo>
                    <a:pt x="10053" y="11062"/>
                    <a:pt x="10147" y="11167"/>
                    <a:pt x="10253" y="11281"/>
                  </a:cubicBezTo>
                  <a:cubicBezTo>
                    <a:pt x="10135" y="11319"/>
                    <a:pt x="9994" y="11348"/>
                    <a:pt x="9853" y="11367"/>
                  </a:cubicBezTo>
                  <a:lnTo>
                    <a:pt x="9676" y="11405"/>
                  </a:lnTo>
                  <a:lnTo>
                    <a:pt x="9499" y="11443"/>
                  </a:lnTo>
                  <a:cubicBezTo>
                    <a:pt x="9405" y="11462"/>
                    <a:pt x="9299" y="11491"/>
                    <a:pt x="9182" y="11510"/>
                  </a:cubicBezTo>
                  <a:cubicBezTo>
                    <a:pt x="8758" y="11596"/>
                    <a:pt x="8310" y="11653"/>
                    <a:pt x="7875" y="11681"/>
                  </a:cubicBezTo>
                  <a:cubicBezTo>
                    <a:pt x="7652" y="11693"/>
                    <a:pt x="7426" y="11699"/>
                    <a:pt x="7199" y="11699"/>
                  </a:cubicBezTo>
                  <a:cubicBezTo>
                    <a:pt x="6529" y="11699"/>
                    <a:pt x="5850" y="11647"/>
                    <a:pt x="5191" y="11548"/>
                  </a:cubicBezTo>
                  <a:cubicBezTo>
                    <a:pt x="4755" y="11472"/>
                    <a:pt x="4308" y="11405"/>
                    <a:pt x="3873" y="11319"/>
                  </a:cubicBezTo>
                  <a:cubicBezTo>
                    <a:pt x="3649" y="11272"/>
                    <a:pt x="3425" y="11252"/>
                    <a:pt x="3202" y="11214"/>
                  </a:cubicBezTo>
                  <a:cubicBezTo>
                    <a:pt x="3107" y="11186"/>
                    <a:pt x="3002" y="11167"/>
                    <a:pt x="2884" y="11129"/>
                  </a:cubicBezTo>
                  <a:cubicBezTo>
                    <a:pt x="2825" y="11119"/>
                    <a:pt x="2778" y="11090"/>
                    <a:pt x="2719" y="11081"/>
                  </a:cubicBezTo>
                  <a:cubicBezTo>
                    <a:pt x="2660" y="11072"/>
                    <a:pt x="2601" y="11062"/>
                    <a:pt x="2555" y="11043"/>
                  </a:cubicBezTo>
                  <a:cubicBezTo>
                    <a:pt x="2119" y="10948"/>
                    <a:pt x="1672" y="10871"/>
                    <a:pt x="1248" y="10776"/>
                  </a:cubicBezTo>
                  <a:cubicBezTo>
                    <a:pt x="1024" y="10729"/>
                    <a:pt x="824" y="10662"/>
                    <a:pt x="600" y="10595"/>
                  </a:cubicBezTo>
                  <a:cubicBezTo>
                    <a:pt x="494" y="10557"/>
                    <a:pt x="400" y="10519"/>
                    <a:pt x="294" y="10500"/>
                  </a:cubicBezTo>
                  <a:cubicBezTo>
                    <a:pt x="188" y="10462"/>
                    <a:pt x="83" y="10424"/>
                    <a:pt x="0" y="10366"/>
                  </a:cubicBezTo>
                  <a:cubicBezTo>
                    <a:pt x="71" y="10443"/>
                    <a:pt x="188" y="10471"/>
                    <a:pt x="294" y="10510"/>
                  </a:cubicBezTo>
                  <a:lnTo>
                    <a:pt x="600" y="10614"/>
                  </a:lnTo>
                  <a:cubicBezTo>
                    <a:pt x="812" y="10690"/>
                    <a:pt x="1024" y="10748"/>
                    <a:pt x="1236" y="10805"/>
                  </a:cubicBezTo>
                  <a:cubicBezTo>
                    <a:pt x="1660" y="10919"/>
                    <a:pt x="2107" y="11015"/>
                    <a:pt x="2543" y="11119"/>
                  </a:cubicBezTo>
                  <a:cubicBezTo>
                    <a:pt x="2660" y="11138"/>
                    <a:pt x="2755" y="11167"/>
                    <a:pt x="2872" y="11205"/>
                  </a:cubicBezTo>
                  <a:cubicBezTo>
                    <a:pt x="2966" y="11234"/>
                    <a:pt x="3072" y="11272"/>
                    <a:pt x="3190" y="11300"/>
                  </a:cubicBezTo>
                  <a:cubicBezTo>
                    <a:pt x="3414" y="11348"/>
                    <a:pt x="3637" y="11376"/>
                    <a:pt x="3849" y="11424"/>
                  </a:cubicBezTo>
                  <a:lnTo>
                    <a:pt x="5179" y="11681"/>
                  </a:lnTo>
                  <a:cubicBezTo>
                    <a:pt x="5964" y="11817"/>
                    <a:pt x="6786" y="11885"/>
                    <a:pt x="7595" y="11885"/>
                  </a:cubicBezTo>
                  <a:cubicBezTo>
                    <a:pt x="7697" y="11885"/>
                    <a:pt x="7798" y="11883"/>
                    <a:pt x="7899" y="11881"/>
                  </a:cubicBezTo>
                  <a:cubicBezTo>
                    <a:pt x="8358" y="11872"/>
                    <a:pt x="8817" y="11824"/>
                    <a:pt x="9264" y="11739"/>
                  </a:cubicBezTo>
                  <a:cubicBezTo>
                    <a:pt x="9382" y="11729"/>
                    <a:pt x="9488" y="11691"/>
                    <a:pt x="9605" y="11681"/>
                  </a:cubicBezTo>
                  <a:cubicBezTo>
                    <a:pt x="9664" y="11662"/>
                    <a:pt x="9711" y="11653"/>
                    <a:pt x="9770" y="11643"/>
                  </a:cubicBezTo>
                  <a:cubicBezTo>
                    <a:pt x="9829" y="11634"/>
                    <a:pt x="9876" y="11634"/>
                    <a:pt x="9935" y="11615"/>
                  </a:cubicBezTo>
                  <a:cubicBezTo>
                    <a:pt x="10088" y="11596"/>
                    <a:pt x="10265" y="11567"/>
                    <a:pt x="10465" y="11519"/>
                  </a:cubicBezTo>
                  <a:cubicBezTo>
                    <a:pt x="10618" y="11710"/>
                    <a:pt x="10782" y="11901"/>
                    <a:pt x="10912" y="12110"/>
                  </a:cubicBezTo>
                  <a:cubicBezTo>
                    <a:pt x="11077" y="12320"/>
                    <a:pt x="11265" y="12510"/>
                    <a:pt x="11477" y="12682"/>
                  </a:cubicBezTo>
                  <a:cubicBezTo>
                    <a:pt x="11642" y="12825"/>
                    <a:pt x="11795" y="12939"/>
                    <a:pt x="11948" y="13073"/>
                  </a:cubicBezTo>
                  <a:lnTo>
                    <a:pt x="11595" y="13177"/>
                  </a:lnTo>
                  <a:lnTo>
                    <a:pt x="10959" y="13358"/>
                  </a:lnTo>
                  <a:lnTo>
                    <a:pt x="10323" y="13539"/>
                  </a:lnTo>
                  <a:cubicBezTo>
                    <a:pt x="10229" y="13568"/>
                    <a:pt x="10123" y="13596"/>
                    <a:pt x="10006" y="13635"/>
                  </a:cubicBezTo>
                  <a:cubicBezTo>
                    <a:pt x="9899" y="13663"/>
                    <a:pt x="9782" y="13701"/>
                    <a:pt x="9676" y="13740"/>
                  </a:cubicBezTo>
                  <a:cubicBezTo>
                    <a:pt x="9476" y="13825"/>
                    <a:pt x="9264" y="13901"/>
                    <a:pt x="9075" y="13968"/>
                  </a:cubicBezTo>
                  <a:cubicBezTo>
                    <a:pt x="9029" y="13978"/>
                    <a:pt x="8970" y="14006"/>
                    <a:pt x="8934" y="14016"/>
                  </a:cubicBezTo>
                  <a:cubicBezTo>
                    <a:pt x="8875" y="14025"/>
                    <a:pt x="8828" y="14054"/>
                    <a:pt x="8770" y="14063"/>
                  </a:cubicBezTo>
                  <a:cubicBezTo>
                    <a:pt x="8664" y="14101"/>
                    <a:pt x="8558" y="14130"/>
                    <a:pt x="8440" y="14168"/>
                  </a:cubicBezTo>
                  <a:cubicBezTo>
                    <a:pt x="8240" y="14245"/>
                    <a:pt x="8028" y="14311"/>
                    <a:pt x="7828" y="14359"/>
                  </a:cubicBezTo>
                  <a:cubicBezTo>
                    <a:pt x="7616" y="14416"/>
                    <a:pt x="7404" y="14464"/>
                    <a:pt x="7180" y="14511"/>
                  </a:cubicBezTo>
                  <a:cubicBezTo>
                    <a:pt x="6757" y="14606"/>
                    <a:pt x="6310" y="14692"/>
                    <a:pt x="5874" y="14740"/>
                  </a:cubicBezTo>
                  <a:cubicBezTo>
                    <a:pt x="5650" y="14768"/>
                    <a:pt x="5427" y="14788"/>
                    <a:pt x="5203" y="14797"/>
                  </a:cubicBezTo>
                  <a:lnTo>
                    <a:pt x="4532" y="14845"/>
                  </a:lnTo>
                  <a:cubicBezTo>
                    <a:pt x="4211" y="14872"/>
                    <a:pt x="3891" y="14894"/>
                    <a:pt x="3570" y="14894"/>
                  </a:cubicBezTo>
                  <a:cubicBezTo>
                    <a:pt x="3444" y="14894"/>
                    <a:pt x="3317" y="14891"/>
                    <a:pt x="3190" y="14883"/>
                  </a:cubicBezTo>
                  <a:cubicBezTo>
                    <a:pt x="2755" y="14873"/>
                    <a:pt x="2296" y="14826"/>
                    <a:pt x="1848" y="14750"/>
                  </a:cubicBezTo>
                  <a:cubicBezTo>
                    <a:pt x="2296" y="14835"/>
                    <a:pt x="2731" y="14892"/>
                    <a:pt x="3190" y="14921"/>
                  </a:cubicBezTo>
                  <a:cubicBezTo>
                    <a:pt x="3365" y="14928"/>
                    <a:pt x="3537" y="14931"/>
                    <a:pt x="3708" y="14931"/>
                  </a:cubicBezTo>
                  <a:cubicBezTo>
                    <a:pt x="3985" y="14931"/>
                    <a:pt x="4260" y="14923"/>
                    <a:pt x="4544" y="14911"/>
                  </a:cubicBezTo>
                  <a:lnTo>
                    <a:pt x="5227" y="14873"/>
                  </a:lnTo>
                  <a:cubicBezTo>
                    <a:pt x="5438" y="14864"/>
                    <a:pt x="5674" y="14845"/>
                    <a:pt x="5897" y="14826"/>
                  </a:cubicBezTo>
                  <a:cubicBezTo>
                    <a:pt x="6356" y="14778"/>
                    <a:pt x="6792" y="14721"/>
                    <a:pt x="7239" y="14626"/>
                  </a:cubicBezTo>
                  <a:lnTo>
                    <a:pt x="7899" y="14483"/>
                  </a:lnTo>
                  <a:cubicBezTo>
                    <a:pt x="8122" y="14435"/>
                    <a:pt x="8346" y="14359"/>
                    <a:pt x="8546" y="14302"/>
                  </a:cubicBezTo>
                  <a:cubicBezTo>
                    <a:pt x="8652" y="14263"/>
                    <a:pt x="8758" y="14245"/>
                    <a:pt x="8852" y="14206"/>
                  </a:cubicBezTo>
                  <a:cubicBezTo>
                    <a:pt x="8911" y="14197"/>
                    <a:pt x="8958" y="14178"/>
                    <a:pt x="9017" y="14168"/>
                  </a:cubicBezTo>
                  <a:cubicBezTo>
                    <a:pt x="9075" y="14159"/>
                    <a:pt x="9134" y="14149"/>
                    <a:pt x="9182" y="14121"/>
                  </a:cubicBezTo>
                  <a:cubicBezTo>
                    <a:pt x="9393" y="14054"/>
                    <a:pt x="9605" y="13978"/>
                    <a:pt x="9794" y="13911"/>
                  </a:cubicBezTo>
                  <a:cubicBezTo>
                    <a:pt x="9899" y="13873"/>
                    <a:pt x="10006" y="13835"/>
                    <a:pt x="10100" y="13816"/>
                  </a:cubicBezTo>
                  <a:cubicBezTo>
                    <a:pt x="10206" y="13787"/>
                    <a:pt x="10312" y="13749"/>
                    <a:pt x="10429" y="13730"/>
                  </a:cubicBezTo>
                  <a:lnTo>
                    <a:pt x="11077" y="13558"/>
                  </a:lnTo>
                  <a:lnTo>
                    <a:pt x="11724" y="13396"/>
                  </a:lnTo>
                  <a:cubicBezTo>
                    <a:pt x="11889" y="13358"/>
                    <a:pt x="12054" y="13311"/>
                    <a:pt x="12207" y="13263"/>
                  </a:cubicBezTo>
                  <a:cubicBezTo>
                    <a:pt x="12371" y="13406"/>
                    <a:pt x="12513" y="13549"/>
                    <a:pt x="12666" y="13692"/>
                  </a:cubicBezTo>
                  <a:cubicBezTo>
                    <a:pt x="12842" y="13873"/>
                    <a:pt x="13019" y="14054"/>
                    <a:pt x="13195" y="14245"/>
                  </a:cubicBezTo>
                  <a:cubicBezTo>
                    <a:pt x="13302" y="14359"/>
                    <a:pt x="13419" y="14483"/>
                    <a:pt x="13513" y="14587"/>
                  </a:cubicBezTo>
                  <a:cubicBezTo>
                    <a:pt x="13502" y="14597"/>
                    <a:pt x="13478" y="14606"/>
                    <a:pt x="13454" y="14626"/>
                  </a:cubicBezTo>
                  <a:cubicBezTo>
                    <a:pt x="13372" y="14683"/>
                    <a:pt x="13278" y="14740"/>
                    <a:pt x="13195" y="14778"/>
                  </a:cubicBezTo>
                  <a:cubicBezTo>
                    <a:pt x="13148" y="14797"/>
                    <a:pt x="13102" y="14826"/>
                    <a:pt x="13066" y="14835"/>
                  </a:cubicBezTo>
                  <a:lnTo>
                    <a:pt x="12913" y="14892"/>
                  </a:lnTo>
                  <a:cubicBezTo>
                    <a:pt x="12807" y="14940"/>
                    <a:pt x="12725" y="14978"/>
                    <a:pt x="12619" y="15016"/>
                  </a:cubicBezTo>
                  <a:lnTo>
                    <a:pt x="12030" y="15264"/>
                  </a:lnTo>
                  <a:cubicBezTo>
                    <a:pt x="11830" y="15350"/>
                    <a:pt x="11630" y="15445"/>
                    <a:pt x="11454" y="15550"/>
                  </a:cubicBezTo>
                  <a:lnTo>
                    <a:pt x="11183" y="15702"/>
                  </a:lnTo>
                  <a:cubicBezTo>
                    <a:pt x="11089" y="15750"/>
                    <a:pt x="10982" y="15798"/>
                    <a:pt x="10900" y="15864"/>
                  </a:cubicBezTo>
                  <a:cubicBezTo>
                    <a:pt x="10723" y="15969"/>
                    <a:pt x="10547" y="16083"/>
                    <a:pt x="10371" y="16179"/>
                  </a:cubicBezTo>
                  <a:cubicBezTo>
                    <a:pt x="10276" y="16226"/>
                    <a:pt x="10194" y="16293"/>
                    <a:pt x="10100" y="16341"/>
                  </a:cubicBezTo>
                  <a:cubicBezTo>
                    <a:pt x="10017" y="16388"/>
                    <a:pt x="9911" y="16436"/>
                    <a:pt x="9829" y="16465"/>
                  </a:cubicBezTo>
                  <a:cubicBezTo>
                    <a:pt x="9629" y="16550"/>
                    <a:pt x="9441" y="16636"/>
                    <a:pt x="9240" y="16722"/>
                  </a:cubicBezTo>
                  <a:cubicBezTo>
                    <a:pt x="8840" y="16874"/>
                    <a:pt x="8440" y="17017"/>
                    <a:pt x="8028" y="17169"/>
                  </a:cubicBezTo>
                  <a:lnTo>
                    <a:pt x="7734" y="17274"/>
                  </a:lnTo>
                  <a:cubicBezTo>
                    <a:pt x="7628" y="17313"/>
                    <a:pt x="7534" y="17351"/>
                    <a:pt x="7427" y="17370"/>
                  </a:cubicBezTo>
                  <a:cubicBezTo>
                    <a:pt x="7216" y="17436"/>
                    <a:pt x="7016" y="17493"/>
                    <a:pt x="6792" y="17541"/>
                  </a:cubicBezTo>
                  <a:cubicBezTo>
                    <a:pt x="6368" y="17636"/>
                    <a:pt x="5921" y="17694"/>
                    <a:pt x="5497" y="17751"/>
                  </a:cubicBezTo>
                  <a:cubicBezTo>
                    <a:pt x="5273" y="17779"/>
                    <a:pt x="5062" y="17798"/>
                    <a:pt x="4838" y="17818"/>
                  </a:cubicBezTo>
                  <a:cubicBezTo>
                    <a:pt x="4614" y="17827"/>
                    <a:pt x="4391" y="17836"/>
                    <a:pt x="4179" y="17865"/>
                  </a:cubicBezTo>
                  <a:cubicBezTo>
                    <a:pt x="4391" y="17836"/>
                    <a:pt x="4614" y="17836"/>
                    <a:pt x="4838" y="17836"/>
                  </a:cubicBezTo>
                  <a:cubicBezTo>
                    <a:pt x="5062" y="17836"/>
                    <a:pt x="5273" y="17818"/>
                    <a:pt x="5497" y="17789"/>
                  </a:cubicBezTo>
                  <a:cubicBezTo>
                    <a:pt x="5944" y="17741"/>
                    <a:pt x="6380" y="17684"/>
                    <a:pt x="6804" y="17598"/>
                  </a:cubicBezTo>
                  <a:cubicBezTo>
                    <a:pt x="7027" y="17551"/>
                    <a:pt x="7239" y="17503"/>
                    <a:pt x="7451" y="17446"/>
                  </a:cubicBezTo>
                  <a:cubicBezTo>
                    <a:pt x="7557" y="17417"/>
                    <a:pt x="7663" y="17389"/>
                    <a:pt x="7769" y="17351"/>
                  </a:cubicBezTo>
                  <a:lnTo>
                    <a:pt x="8075" y="17246"/>
                  </a:lnTo>
                  <a:cubicBezTo>
                    <a:pt x="8487" y="17103"/>
                    <a:pt x="8899" y="16970"/>
                    <a:pt x="9299" y="16826"/>
                  </a:cubicBezTo>
                  <a:cubicBezTo>
                    <a:pt x="9499" y="16750"/>
                    <a:pt x="9688" y="16674"/>
                    <a:pt x="9899" y="16588"/>
                  </a:cubicBezTo>
                  <a:cubicBezTo>
                    <a:pt x="10006" y="16550"/>
                    <a:pt x="10088" y="16502"/>
                    <a:pt x="10194" y="16455"/>
                  </a:cubicBezTo>
                  <a:cubicBezTo>
                    <a:pt x="10300" y="16407"/>
                    <a:pt x="10382" y="16360"/>
                    <a:pt x="10476" y="16303"/>
                  </a:cubicBezTo>
                  <a:cubicBezTo>
                    <a:pt x="10665" y="16198"/>
                    <a:pt x="10830" y="16083"/>
                    <a:pt x="11018" y="15988"/>
                  </a:cubicBezTo>
                  <a:cubicBezTo>
                    <a:pt x="11195" y="15893"/>
                    <a:pt x="11383" y="15798"/>
                    <a:pt x="11571" y="15702"/>
                  </a:cubicBezTo>
                  <a:cubicBezTo>
                    <a:pt x="11771" y="15607"/>
                    <a:pt x="11948" y="15531"/>
                    <a:pt x="12148" y="15445"/>
                  </a:cubicBezTo>
                  <a:lnTo>
                    <a:pt x="12748" y="15216"/>
                  </a:lnTo>
                  <a:cubicBezTo>
                    <a:pt x="12854" y="15178"/>
                    <a:pt x="12960" y="15131"/>
                    <a:pt x="13043" y="15102"/>
                  </a:cubicBezTo>
                  <a:lnTo>
                    <a:pt x="13195" y="15035"/>
                  </a:lnTo>
                  <a:cubicBezTo>
                    <a:pt x="13243" y="15016"/>
                    <a:pt x="13302" y="15007"/>
                    <a:pt x="13337" y="14969"/>
                  </a:cubicBezTo>
                  <a:cubicBezTo>
                    <a:pt x="13443" y="14921"/>
                    <a:pt x="13537" y="14864"/>
                    <a:pt x="13619" y="14816"/>
                  </a:cubicBezTo>
                  <a:cubicBezTo>
                    <a:pt x="13654" y="14797"/>
                    <a:pt x="13666" y="14788"/>
                    <a:pt x="13690" y="14778"/>
                  </a:cubicBezTo>
                  <a:lnTo>
                    <a:pt x="13690" y="14788"/>
                  </a:lnTo>
                  <a:lnTo>
                    <a:pt x="14220" y="15350"/>
                  </a:lnTo>
                  <a:lnTo>
                    <a:pt x="14243" y="15359"/>
                  </a:lnTo>
                  <a:cubicBezTo>
                    <a:pt x="14196" y="15369"/>
                    <a:pt x="14149" y="15388"/>
                    <a:pt x="14102" y="15407"/>
                  </a:cubicBezTo>
                  <a:lnTo>
                    <a:pt x="13925" y="15483"/>
                  </a:lnTo>
                  <a:cubicBezTo>
                    <a:pt x="13867" y="15512"/>
                    <a:pt x="13808" y="15540"/>
                    <a:pt x="13772" y="15578"/>
                  </a:cubicBezTo>
                  <a:cubicBezTo>
                    <a:pt x="13678" y="15645"/>
                    <a:pt x="13596" y="15702"/>
                    <a:pt x="13513" y="15769"/>
                  </a:cubicBezTo>
                  <a:cubicBezTo>
                    <a:pt x="13431" y="15826"/>
                    <a:pt x="13325" y="15883"/>
                    <a:pt x="13243" y="15940"/>
                  </a:cubicBezTo>
                  <a:cubicBezTo>
                    <a:pt x="12866" y="16198"/>
                    <a:pt x="12548" y="16455"/>
                    <a:pt x="12219" y="16731"/>
                  </a:cubicBezTo>
                  <a:cubicBezTo>
                    <a:pt x="12065" y="16865"/>
                    <a:pt x="11901" y="17008"/>
                    <a:pt x="11736" y="17151"/>
                  </a:cubicBezTo>
                  <a:lnTo>
                    <a:pt x="11265" y="17560"/>
                  </a:lnTo>
                  <a:cubicBezTo>
                    <a:pt x="11100" y="17703"/>
                    <a:pt x="10959" y="17836"/>
                    <a:pt x="10794" y="17970"/>
                  </a:cubicBezTo>
                  <a:cubicBezTo>
                    <a:pt x="10630" y="18103"/>
                    <a:pt x="10453" y="18218"/>
                    <a:pt x="10276" y="18341"/>
                  </a:cubicBezTo>
                  <a:cubicBezTo>
                    <a:pt x="10100" y="18456"/>
                    <a:pt x="9923" y="18580"/>
                    <a:pt x="9735" y="18694"/>
                  </a:cubicBezTo>
                  <a:cubicBezTo>
                    <a:pt x="9558" y="18818"/>
                    <a:pt x="9382" y="18942"/>
                    <a:pt x="9205" y="19075"/>
                  </a:cubicBezTo>
                  <a:cubicBezTo>
                    <a:pt x="9029" y="19209"/>
                    <a:pt x="8864" y="19342"/>
                    <a:pt x="8687" y="19466"/>
                  </a:cubicBezTo>
                  <a:cubicBezTo>
                    <a:pt x="8510" y="19599"/>
                    <a:pt x="8334" y="19723"/>
                    <a:pt x="8158" y="19837"/>
                  </a:cubicBezTo>
                  <a:lnTo>
                    <a:pt x="7899" y="20018"/>
                  </a:lnTo>
                  <a:lnTo>
                    <a:pt x="7628" y="20200"/>
                  </a:lnTo>
                  <a:cubicBezTo>
                    <a:pt x="7451" y="20314"/>
                    <a:pt x="7251" y="20409"/>
                    <a:pt x="7039" y="20504"/>
                  </a:cubicBezTo>
                  <a:cubicBezTo>
                    <a:pt x="6627" y="20685"/>
                    <a:pt x="6203" y="20819"/>
                    <a:pt x="5768" y="20962"/>
                  </a:cubicBezTo>
                  <a:cubicBezTo>
                    <a:pt x="6203" y="20828"/>
                    <a:pt x="6651" y="20705"/>
                    <a:pt x="7063" y="20533"/>
                  </a:cubicBezTo>
                  <a:cubicBezTo>
                    <a:pt x="7263" y="20447"/>
                    <a:pt x="7475" y="20352"/>
                    <a:pt x="7663" y="20228"/>
                  </a:cubicBezTo>
                  <a:cubicBezTo>
                    <a:pt x="7769" y="20171"/>
                    <a:pt x="7851" y="20114"/>
                    <a:pt x="7946" y="20057"/>
                  </a:cubicBezTo>
                  <a:lnTo>
                    <a:pt x="8216" y="19876"/>
                  </a:lnTo>
                  <a:cubicBezTo>
                    <a:pt x="8416" y="19752"/>
                    <a:pt x="8593" y="19647"/>
                    <a:pt x="8770" y="19513"/>
                  </a:cubicBezTo>
                  <a:cubicBezTo>
                    <a:pt x="8946" y="19399"/>
                    <a:pt x="9123" y="19266"/>
                    <a:pt x="9299" y="19132"/>
                  </a:cubicBezTo>
                  <a:cubicBezTo>
                    <a:pt x="9476" y="19018"/>
                    <a:pt x="9652" y="18885"/>
                    <a:pt x="9829" y="18780"/>
                  </a:cubicBezTo>
                  <a:cubicBezTo>
                    <a:pt x="10017" y="18656"/>
                    <a:pt x="10194" y="18551"/>
                    <a:pt x="10382" y="18437"/>
                  </a:cubicBezTo>
                  <a:cubicBezTo>
                    <a:pt x="10559" y="18313"/>
                    <a:pt x="10747" y="18199"/>
                    <a:pt x="10924" y="18065"/>
                  </a:cubicBezTo>
                  <a:cubicBezTo>
                    <a:pt x="11100" y="17932"/>
                    <a:pt x="11265" y="17798"/>
                    <a:pt x="11430" y="17656"/>
                  </a:cubicBezTo>
                  <a:lnTo>
                    <a:pt x="11913" y="17255"/>
                  </a:lnTo>
                  <a:lnTo>
                    <a:pt x="12395" y="16865"/>
                  </a:lnTo>
                  <a:cubicBezTo>
                    <a:pt x="12737" y="16598"/>
                    <a:pt x="13078" y="16341"/>
                    <a:pt x="13431" y="16112"/>
                  </a:cubicBezTo>
                  <a:cubicBezTo>
                    <a:pt x="13513" y="16055"/>
                    <a:pt x="13608" y="16007"/>
                    <a:pt x="13713" y="15940"/>
                  </a:cubicBezTo>
                  <a:cubicBezTo>
                    <a:pt x="13808" y="15883"/>
                    <a:pt x="13902" y="15817"/>
                    <a:pt x="13984" y="15750"/>
                  </a:cubicBezTo>
                  <a:cubicBezTo>
                    <a:pt x="14031" y="15731"/>
                    <a:pt x="14078" y="15702"/>
                    <a:pt x="14102" y="15683"/>
                  </a:cubicBezTo>
                  <a:cubicBezTo>
                    <a:pt x="14149" y="15654"/>
                    <a:pt x="14196" y="15645"/>
                    <a:pt x="14243" y="15636"/>
                  </a:cubicBezTo>
                  <a:cubicBezTo>
                    <a:pt x="14278" y="15626"/>
                    <a:pt x="14337" y="15597"/>
                    <a:pt x="14385" y="15597"/>
                  </a:cubicBezTo>
                  <a:cubicBezTo>
                    <a:pt x="14420" y="15597"/>
                    <a:pt x="14443" y="15588"/>
                    <a:pt x="14455" y="15588"/>
                  </a:cubicBezTo>
                  <a:cubicBezTo>
                    <a:pt x="14537" y="15674"/>
                    <a:pt x="14620" y="15769"/>
                    <a:pt x="14691" y="15864"/>
                  </a:cubicBezTo>
                  <a:cubicBezTo>
                    <a:pt x="14679" y="15874"/>
                    <a:pt x="14679" y="15893"/>
                    <a:pt x="14655" y="15912"/>
                  </a:cubicBezTo>
                  <a:cubicBezTo>
                    <a:pt x="14632" y="15931"/>
                    <a:pt x="14608" y="15959"/>
                    <a:pt x="14596" y="15988"/>
                  </a:cubicBezTo>
                  <a:cubicBezTo>
                    <a:pt x="14573" y="16017"/>
                    <a:pt x="14561" y="16055"/>
                    <a:pt x="14537" y="16074"/>
                  </a:cubicBezTo>
                  <a:cubicBezTo>
                    <a:pt x="14478" y="16198"/>
                    <a:pt x="14420" y="16293"/>
                    <a:pt x="14373" y="16407"/>
                  </a:cubicBezTo>
                  <a:cubicBezTo>
                    <a:pt x="14278" y="16646"/>
                    <a:pt x="14220" y="16874"/>
                    <a:pt x="14184" y="17112"/>
                  </a:cubicBezTo>
                  <a:cubicBezTo>
                    <a:pt x="14090" y="17560"/>
                    <a:pt x="13925" y="18018"/>
                    <a:pt x="13796" y="18465"/>
                  </a:cubicBezTo>
                  <a:cubicBezTo>
                    <a:pt x="13666" y="18923"/>
                    <a:pt x="13454" y="19361"/>
                    <a:pt x="13219" y="19780"/>
                  </a:cubicBezTo>
                  <a:cubicBezTo>
                    <a:pt x="12972" y="20200"/>
                    <a:pt x="12595" y="20552"/>
                    <a:pt x="12254" y="20933"/>
                  </a:cubicBezTo>
                  <a:cubicBezTo>
                    <a:pt x="12607" y="20561"/>
                    <a:pt x="13019" y="20228"/>
                    <a:pt x="13302" y="19818"/>
                  </a:cubicBezTo>
                  <a:cubicBezTo>
                    <a:pt x="13561" y="19399"/>
                    <a:pt x="13796" y="18970"/>
                    <a:pt x="13961" y="18503"/>
                  </a:cubicBezTo>
                  <a:cubicBezTo>
                    <a:pt x="14126" y="18056"/>
                    <a:pt x="14302" y="17608"/>
                    <a:pt x="14432" y="17151"/>
                  </a:cubicBezTo>
                  <a:cubicBezTo>
                    <a:pt x="14490" y="16922"/>
                    <a:pt x="14549" y="16693"/>
                    <a:pt x="14655" y="16484"/>
                  </a:cubicBezTo>
                  <a:cubicBezTo>
                    <a:pt x="14691" y="16388"/>
                    <a:pt x="14773" y="16264"/>
                    <a:pt x="14808" y="16169"/>
                  </a:cubicBezTo>
                  <a:lnTo>
                    <a:pt x="14855" y="16102"/>
                  </a:lnTo>
                  <a:cubicBezTo>
                    <a:pt x="14867" y="16083"/>
                    <a:pt x="14867" y="16074"/>
                    <a:pt x="14891" y="16064"/>
                  </a:cubicBezTo>
                  <a:lnTo>
                    <a:pt x="15738" y="17027"/>
                  </a:lnTo>
                  <a:lnTo>
                    <a:pt x="17739" y="19313"/>
                  </a:lnTo>
                  <a:lnTo>
                    <a:pt x="19729" y="21600"/>
                  </a:lnTo>
                  <a:lnTo>
                    <a:pt x="20199" y="21352"/>
                  </a:lnTo>
                  <a:lnTo>
                    <a:pt x="18175" y="19113"/>
                  </a:lnTo>
                  <a:lnTo>
                    <a:pt x="16174" y="16826"/>
                  </a:lnTo>
                  <a:lnTo>
                    <a:pt x="15373" y="15931"/>
                  </a:lnTo>
                  <a:cubicBezTo>
                    <a:pt x="15538" y="15931"/>
                    <a:pt x="15679" y="15921"/>
                    <a:pt x="15832" y="15912"/>
                  </a:cubicBezTo>
                  <a:cubicBezTo>
                    <a:pt x="15950" y="15912"/>
                    <a:pt x="16079" y="15912"/>
                    <a:pt x="16209" y="15893"/>
                  </a:cubicBezTo>
                  <a:cubicBezTo>
                    <a:pt x="16339" y="15883"/>
                    <a:pt x="16456" y="15874"/>
                    <a:pt x="16598" y="15864"/>
                  </a:cubicBezTo>
                  <a:cubicBezTo>
                    <a:pt x="16715" y="15845"/>
                    <a:pt x="16845" y="15836"/>
                    <a:pt x="16962" y="15826"/>
                  </a:cubicBezTo>
                  <a:cubicBezTo>
                    <a:pt x="17092" y="15807"/>
                    <a:pt x="17209" y="15798"/>
                    <a:pt x="17339" y="15798"/>
                  </a:cubicBezTo>
                  <a:cubicBezTo>
                    <a:pt x="17598" y="15778"/>
                    <a:pt x="17845" y="15759"/>
                    <a:pt x="18081" y="15759"/>
                  </a:cubicBezTo>
                  <a:cubicBezTo>
                    <a:pt x="18198" y="15759"/>
                    <a:pt x="18328" y="15759"/>
                    <a:pt x="18446" y="15778"/>
                  </a:cubicBezTo>
                  <a:cubicBezTo>
                    <a:pt x="18563" y="15788"/>
                    <a:pt x="18693" y="15788"/>
                    <a:pt x="18834" y="15788"/>
                  </a:cubicBezTo>
                  <a:cubicBezTo>
                    <a:pt x="19081" y="15788"/>
                    <a:pt x="19328" y="15759"/>
                    <a:pt x="19576" y="15712"/>
                  </a:cubicBezTo>
                  <a:cubicBezTo>
                    <a:pt x="19693" y="15693"/>
                    <a:pt x="19835" y="15664"/>
                    <a:pt x="19952" y="15636"/>
                  </a:cubicBezTo>
                  <a:lnTo>
                    <a:pt x="20305" y="15521"/>
                  </a:lnTo>
                  <a:cubicBezTo>
                    <a:pt x="20541" y="15454"/>
                    <a:pt x="20776" y="15369"/>
                    <a:pt x="20976" y="15254"/>
                  </a:cubicBezTo>
                  <a:cubicBezTo>
                    <a:pt x="20776" y="15359"/>
                    <a:pt x="20517" y="15426"/>
                    <a:pt x="20282" y="15492"/>
                  </a:cubicBezTo>
                  <a:cubicBezTo>
                    <a:pt x="20164" y="15521"/>
                    <a:pt x="20046" y="15550"/>
                    <a:pt x="19929" y="15588"/>
                  </a:cubicBezTo>
                  <a:cubicBezTo>
                    <a:pt x="19811" y="15607"/>
                    <a:pt x="19693" y="15636"/>
                    <a:pt x="19564" y="15654"/>
                  </a:cubicBezTo>
                  <a:cubicBezTo>
                    <a:pt x="19375" y="15684"/>
                    <a:pt x="19193" y="15696"/>
                    <a:pt x="19007" y="15696"/>
                  </a:cubicBezTo>
                  <a:cubicBezTo>
                    <a:pt x="18950" y="15696"/>
                    <a:pt x="18892" y="15695"/>
                    <a:pt x="18834" y="15693"/>
                  </a:cubicBezTo>
                  <a:cubicBezTo>
                    <a:pt x="18716" y="15693"/>
                    <a:pt x="18598" y="15683"/>
                    <a:pt x="18457" y="15654"/>
                  </a:cubicBezTo>
                  <a:cubicBezTo>
                    <a:pt x="18328" y="15645"/>
                    <a:pt x="18210" y="15636"/>
                    <a:pt x="18081" y="15636"/>
                  </a:cubicBezTo>
                  <a:cubicBezTo>
                    <a:pt x="18008" y="15633"/>
                    <a:pt x="17935" y="15632"/>
                    <a:pt x="17861" y="15632"/>
                  </a:cubicBezTo>
                  <a:cubicBezTo>
                    <a:pt x="17683" y="15632"/>
                    <a:pt x="17502" y="15638"/>
                    <a:pt x="17327" y="15645"/>
                  </a:cubicBezTo>
                  <a:cubicBezTo>
                    <a:pt x="17209" y="15645"/>
                    <a:pt x="17080" y="15654"/>
                    <a:pt x="16962" y="15654"/>
                  </a:cubicBezTo>
                  <a:cubicBezTo>
                    <a:pt x="16833" y="15654"/>
                    <a:pt x="16715" y="15664"/>
                    <a:pt x="16574" y="15664"/>
                  </a:cubicBezTo>
                  <a:cubicBezTo>
                    <a:pt x="16456" y="15683"/>
                    <a:pt x="16327" y="15683"/>
                    <a:pt x="16209" y="15683"/>
                  </a:cubicBezTo>
                  <a:lnTo>
                    <a:pt x="15844" y="15683"/>
                  </a:lnTo>
                  <a:cubicBezTo>
                    <a:pt x="15762" y="15683"/>
                    <a:pt x="15681" y="15684"/>
                    <a:pt x="15601" y="15684"/>
                  </a:cubicBezTo>
                  <a:cubicBezTo>
                    <a:pt x="15443" y="15684"/>
                    <a:pt x="15291" y="15680"/>
                    <a:pt x="15150" y="15654"/>
                  </a:cubicBezTo>
                  <a:lnTo>
                    <a:pt x="15008" y="15502"/>
                  </a:lnTo>
                  <a:cubicBezTo>
                    <a:pt x="15091" y="15445"/>
                    <a:pt x="15197" y="15378"/>
                    <a:pt x="15291" y="15331"/>
                  </a:cubicBezTo>
                  <a:cubicBezTo>
                    <a:pt x="15361" y="15302"/>
                    <a:pt x="15420" y="15264"/>
                    <a:pt x="15491" y="15226"/>
                  </a:cubicBezTo>
                  <a:lnTo>
                    <a:pt x="15715" y="15121"/>
                  </a:lnTo>
                  <a:cubicBezTo>
                    <a:pt x="15856" y="15035"/>
                    <a:pt x="15997" y="14949"/>
                    <a:pt x="16126" y="14883"/>
                  </a:cubicBezTo>
                  <a:cubicBezTo>
                    <a:pt x="16256" y="14807"/>
                    <a:pt x="16409" y="14750"/>
                    <a:pt x="16550" y="14683"/>
                  </a:cubicBezTo>
                  <a:lnTo>
                    <a:pt x="17433" y="14283"/>
                  </a:lnTo>
                  <a:cubicBezTo>
                    <a:pt x="17727" y="14159"/>
                    <a:pt x="18033" y="14063"/>
                    <a:pt x="18351" y="13949"/>
                  </a:cubicBezTo>
                  <a:cubicBezTo>
                    <a:pt x="18505" y="13892"/>
                    <a:pt x="18657" y="13844"/>
                    <a:pt x="18798" y="13787"/>
                  </a:cubicBezTo>
                  <a:cubicBezTo>
                    <a:pt x="18952" y="13730"/>
                    <a:pt x="19093" y="13654"/>
                    <a:pt x="19246" y="13596"/>
                  </a:cubicBezTo>
                  <a:cubicBezTo>
                    <a:pt x="19540" y="13463"/>
                    <a:pt x="19835" y="13320"/>
                    <a:pt x="20094" y="13158"/>
                  </a:cubicBezTo>
                  <a:cubicBezTo>
                    <a:pt x="20235" y="13073"/>
                    <a:pt x="20364" y="12987"/>
                    <a:pt x="20482" y="12891"/>
                  </a:cubicBezTo>
                  <a:cubicBezTo>
                    <a:pt x="20600" y="12796"/>
                    <a:pt x="20729" y="12701"/>
                    <a:pt x="20847" y="12615"/>
                  </a:cubicBezTo>
                  <a:cubicBezTo>
                    <a:pt x="21094" y="12444"/>
                    <a:pt x="21377" y="12282"/>
                    <a:pt x="21600" y="12082"/>
                  </a:cubicBezTo>
                  <a:cubicBezTo>
                    <a:pt x="21365" y="12272"/>
                    <a:pt x="21082" y="12424"/>
                    <a:pt x="20823" y="12596"/>
                  </a:cubicBezTo>
                  <a:cubicBezTo>
                    <a:pt x="20682" y="12682"/>
                    <a:pt x="20553" y="12758"/>
                    <a:pt x="20435" y="12853"/>
                  </a:cubicBezTo>
                  <a:lnTo>
                    <a:pt x="20035" y="13111"/>
                  </a:lnTo>
                  <a:cubicBezTo>
                    <a:pt x="19764" y="13263"/>
                    <a:pt x="19481" y="13396"/>
                    <a:pt x="19175" y="13511"/>
                  </a:cubicBezTo>
                  <a:cubicBezTo>
                    <a:pt x="19022" y="13568"/>
                    <a:pt x="18881" y="13635"/>
                    <a:pt x="18716" y="13692"/>
                  </a:cubicBezTo>
                  <a:cubicBezTo>
                    <a:pt x="18563" y="13749"/>
                    <a:pt x="18410" y="13797"/>
                    <a:pt x="18257" y="13844"/>
                  </a:cubicBezTo>
                  <a:cubicBezTo>
                    <a:pt x="17951" y="13939"/>
                    <a:pt x="17622" y="14035"/>
                    <a:pt x="17315" y="14159"/>
                  </a:cubicBezTo>
                  <a:lnTo>
                    <a:pt x="16421" y="14521"/>
                  </a:lnTo>
                  <a:cubicBezTo>
                    <a:pt x="16268" y="14587"/>
                    <a:pt x="16126" y="14645"/>
                    <a:pt x="15962" y="14711"/>
                  </a:cubicBezTo>
                  <a:cubicBezTo>
                    <a:pt x="15820" y="14788"/>
                    <a:pt x="15667" y="14873"/>
                    <a:pt x="15538" y="14940"/>
                  </a:cubicBezTo>
                  <a:cubicBezTo>
                    <a:pt x="15467" y="14978"/>
                    <a:pt x="15409" y="14997"/>
                    <a:pt x="15326" y="15035"/>
                  </a:cubicBezTo>
                  <a:lnTo>
                    <a:pt x="15114" y="15140"/>
                  </a:lnTo>
                  <a:cubicBezTo>
                    <a:pt x="15008" y="15188"/>
                    <a:pt x="14902" y="15254"/>
                    <a:pt x="14796" y="15312"/>
                  </a:cubicBezTo>
                  <a:lnTo>
                    <a:pt x="14773" y="15283"/>
                  </a:lnTo>
                  <a:lnTo>
                    <a:pt x="14702" y="15197"/>
                  </a:lnTo>
                  <a:lnTo>
                    <a:pt x="14620" y="15121"/>
                  </a:lnTo>
                  <a:lnTo>
                    <a:pt x="14267" y="14778"/>
                  </a:lnTo>
                  <a:lnTo>
                    <a:pt x="14278" y="14768"/>
                  </a:lnTo>
                  <a:cubicBezTo>
                    <a:pt x="14302" y="14750"/>
                    <a:pt x="14314" y="14750"/>
                    <a:pt x="14314" y="14740"/>
                  </a:cubicBezTo>
                  <a:lnTo>
                    <a:pt x="14349" y="14721"/>
                  </a:lnTo>
                  <a:lnTo>
                    <a:pt x="14549" y="14530"/>
                  </a:lnTo>
                  <a:cubicBezTo>
                    <a:pt x="14679" y="14406"/>
                    <a:pt x="14832" y="14273"/>
                    <a:pt x="14973" y="14149"/>
                  </a:cubicBezTo>
                  <a:cubicBezTo>
                    <a:pt x="15055" y="14073"/>
                    <a:pt x="15114" y="14006"/>
                    <a:pt x="15173" y="13930"/>
                  </a:cubicBezTo>
                  <a:cubicBezTo>
                    <a:pt x="15232" y="13863"/>
                    <a:pt x="15291" y="13797"/>
                    <a:pt x="15350" y="13730"/>
                  </a:cubicBezTo>
                  <a:lnTo>
                    <a:pt x="15738" y="13339"/>
                  </a:lnTo>
                  <a:cubicBezTo>
                    <a:pt x="15879" y="13206"/>
                    <a:pt x="16009" y="13063"/>
                    <a:pt x="16126" y="12920"/>
                  </a:cubicBezTo>
                  <a:cubicBezTo>
                    <a:pt x="16244" y="12777"/>
                    <a:pt x="16362" y="12634"/>
                    <a:pt x="16468" y="12491"/>
                  </a:cubicBezTo>
                  <a:cubicBezTo>
                    <a:pt x="16527" y="12415"/>
                    <a:pt x="16586" y="12348"/>
                    <a:pt x="16633" y="12291"/>
                  </a:cubicBezTo>
                  <a:cubicBezTo>
                    <a:pt x="16703" y="12224"/>
                    <a:pt x="16774" y="12158"/>
                    <a:pt x="16845" y="12101"/>
                  </a:cubicBezTo>
                  <a:lnTo>
                    <a:pt x="17292" y="11739"/>
                  </a:lnTo>
                  <a:cubicBezTo>
                    <a:pt x="17433" y="11624"/>
                    <a:pt x="17586" y="11491"/>
                    <a:pt x="17716" y="11357"/>
                  </a:cubicBezTo>
                  <a:cubicBezTo>
                    <a:pt x="17845" y="11224"/>
                    <a:pt x="17974" y="11100"/>
                    <a:pt x="18128" y="10976"/>
                  </a:cubicBezTo>
                  <a:cubicBezTo>
                    <a:pt x="18269" y="10843"/>
                    <a:pt x="18410" y="10729"/>
                    <a:pt x="18540" y="10595"/>
                  </a:cubicBezTo>
                  <a:cubicBezTo>
                    <a:pt x="18610" y="10528"/>
                    <a:pt x="18669" y="10462"/>
                    <a:pt x="18728" y="10395"/>
                  </a:cubicBezTo>
                  <a:lnTo>
                    <a:pt x="18905" y="10176"/>
                  </a:lnTo>
                  <a:cubicBezTo>
                    <a:pt x="18963" y="10109"/>
                    <a:pt x="19011" y="10033"/>
                    <a:pt x="19069" y="9957"/>
                  </a:cubicBezTo>
                  <a:cubicBezTo>
                    <a:pt x="19116" y="9881"/>
                    <a:pt x="19152" y="9795"/>
                    <a:pt x="19199" y="9719"/>
                  </a:cubicBezTo>
                  <a:cubicBezTo>
                    <a:pt x="19246" y="9633"/>
                    <a:pt x="19270" y="9557"/>
                    <a:pt x="19316" y="9480"/>
                  </a:cubicBezTo>
                  <a:cubicBezTo>
                    <a:pt x="19364" y="9404"/>
                    <a:pt x="19422" y="9318"/>
                    <a:pt x="19470" y="9252"/>
                  </a:cubicBezTo>
                  <a:cubicBezTo>
                    <a:pt x="19552" y="9099"/>
                    <a:pt x="19646" y="8937"/>
                    <a:pt x="19764" y="8813"/>
                  </a:cubicBezTo>
                  <a:cubicBezTo>
                    <a:pt x="19622" y="8937"/>
                    <a:pt x="19540" y="9109"/>
                    <a:pt x="19446" y="9252"/>
                  </a:cubicBezTo>
                  <a:cubicBezTo>
                    <a:pt x="19411" y="9318"/>
                    <a:pt x="19352" y="9395"/>
                    <a:pt x="19305" y="9480"/>
                  </a:cubicBezTo>
                  <a:cubicBezTo>
                    <a:pt x="19258" y="9547"/>
                    <a:pt x="19211" y="9633"/>
                    <a:pt x="19175" y="9719"/>
                  </a:cubicBezTo>
                  <a:cubicBezTo>
                    <a:pt x="19093" y="9871"/>
                    <a:pt x="18999" y="10014"/>
                    <a:pt x="18881" y="10157"/>
                  </a:cubicBezTo>
                  <a:lnTo>
                    <a:pt x="18705" y="10366"/>
                  </a:lnTo>
                  <a:cubicBezTo>
                    <a:pt x="18646" y="10443"/>
                    <a:pt x="18587" y="10500"/>
                    <a:pt x="18505" y="10576"/>
                  </a:cubicBezTo>
                  <a:cubicBezTo>
                    <a:pt x="18375" y="10700"/>
                    <a:pt x="18233" y="10824"/>
                    <a:pt x="18081" y="10938"/>
                  </a:cubicBezTo>
                  <a:cubicBezTo>
                    <a:pt x="17939" y="11062"/>
                    <a:pt x="17798" y="11195"/>
                    <a:pt x="17657" y="11310"/>
                  </a:cubicBezTo>
                  <a:cubicBezTo>
                    <a:pt x="17504" y="11434"/>
                    <a:pt x="17374" y="11558"/>
                    <a:pt x="17209" y="11672"/>
                  </a:cubicBezTo>
                  <a:cubicBezTo>
                    <a:pt x="17068" y="11786"/>
                    <a:pt x="16903" y="11891"/>
                    <a:pt x="16762" y="12015"/>
                  </a:cubicBezTo>
                  <a:cubicBezTo>
                    <a:pt x="16680" y="12072"/>
                    <a:pt x="16609" y="12129"/>
                    <a:pt x="16539" y="12205"/>
                  </a:cubicBezTo>
                  <a:cubicBezTo>
                    <a:pt x="16468" y="12272"/>
                    <a:pt x="16409" y="12348"/>
                    <a:pt x="16339" y="12406"/>
                  </a:cubicBezTo>
                  <a:cubicBezTo>
                    <a:pt x="16221" y="12548"/>
                    <a:pt x="16115" y="12691"/>
                    <a:pt x="15985" y="12825"/>
                  </a:cubicBezTo>
                  <a:cubicBezTo>
                    <a:pt x="15868" y="12949"/>
                    <a:pt x="15738" y="13082"/>
                    <a:pt x="15609" y="13215"/>
                  </a:cubicBezTo>
                  <a:cubicBezTo>
                    <a:pt x="15479" y="13349"/>
                    <a:pt x="15326" y="13463"/>
                    <a:pt x="15197" y="13606"/>
                  </a:cubicBezTo>
                  <a:cubicBezTo>
                    <a:pt x="15126" y="13682"/>
                    <a:pt x="15067" y="13740"/>
                    <a:pt x="15008" y="13816"/>
                  </a:cubicBezTo>
                  <a:cubicBezTo>
                    <a:pt x="14950" y="13882"/>
                    <a:pt x="14891" y="13939"/>
                    <a:pt x="14808" y="14006"/>
                  </a:cubicBezTo>
                  <a:cubicBezTo>
                    <a:pt x="14679" y="14121"/>
                    <a:pt x="14537" y="14245"/>
                    <a:pt x="14385" y="14368"/>
                  </a:cubicBezTo>
                  <a:lnTo>
                    <a:pt x="14161" y="14549"/>
                  </a:lnTo>
                  <a:lnTo>
                    <a:pt x="14149" y="14559"/>
                  </a:lnTo>
                  <a:lnTo>
                    <a:pt x="14126" y="14568"/>
                  </a:lnTo>
                  <a:lnTo>
                    <a:pt x="14102" y="14568"/>
                  </a:lnTo>
                  <a:cubicBezTo>
                    <a:pt x="13925" y="14397"/>
                    <a:pt x="13737" y="14216"/>
                    <a:pt x="13561" y="14025"/>
                  </a:cubicBezTo>
                  <a:cubicBezTo>
                    <a:pt x="13384" y="13835"/>
                    <a:pt x="13195" y="13654"/>
                    <a:pt x="13007" y="13482"/>
                  </a:cubicBezTo>
                  <a:cubicBezTo>
                    <a:pt x="12960" y="13425"/>
                    <a:pt x="12901" y="13377"/>
                    <a:pt x="12854" y="13349"/>
                  </a:cubicBezTo>
                  <a:cubicBezTo>
                    <a:pt x="13278" y="13006"/>
                    <a:pt x="13561" y="12586"/>
                    <a:pt x="13867" y="12205"/>
                  </a:cubicBezTo>
                  <a:cubicBezTo>
                    <a:pt x="13949" y="12110"/>
                    <a:pt x="14031" y="12015"/>
                    <a:pt x="14126" y="11910"/>
                  </a:cubicBezTo>
                  <a:cubicBezTo>
                    <a:pt x="14208" y="11815"/>
                    <a:pt x="14302" y="11700"/>
                    <a:pt x="14373" y="11605"/>
                  </a:cubicBezTo>
                  <a:lnTo>
                    <a:pt x="14855" y="11005"/>
                  </a:lnTo>
                  <a:cubicBezTo>
                    <a:pt x="15020" y="10795"/>
                    <a:pt x="15161" y="10585"/>
                    <a:pt x="15302" y="10366"/>
                  </a:cubicBezTo>
                  <a:cubicBezTo>
                    <a:pt x="15444" y="10157"/>
                    <a:pt x="15597" y="9957"/>
                    <a:pt x="15738" y="9738"/>
                  </a:cubicBezTo>
                  <a:cubicBezTo>
                    <a:pt x="16021" y="9309"/>
                    <a:pt x="16280" y="8871"/>
                    <a:pt x="16409" y="8385"/>
                  </a:cubicBezTo>
                  <a:cubicBezTo>
                    <a:pt x="16527" y="7918"/>
                    <a:pt x="16668" y="7441"/>
                    <a:pt x="16727" y="6965"/>
                  </a:cubicBezTo>
                  <a:lnTo>
                    <a:pt x="16809" y="6250"/>
                  </a:lnTo>
                  <a:cubicBezTo>
                    <a:pt x="16833" y="6126"/>
                    <a:pt x="16845" y="6012"/>
                    <a:pt x="16868" y="5888"/>
                  </a:cubicBezTo>
                  <a:cubicBezTo>
                    <a:pt x="16903" y="5774"/>
                    <a:pt x="16927" y="5650"/>
                    <a:pt x="16950" y="5536"/>
                  </a:cubicBezTo>
                  <a:cubicBezTo>
                    <a:pt x="17139" y="4583"/>
                    <a:pt x="17080" y="3620"/>
                    <a:pt x="17315" y="2668"/>
                  </a:cubicBezTo>
                  <a:cubicBezTo>
                    <a:pt x="17068" y="3602"/>
                    <a:pt x="17080" y="4583"/>
                    <a:pt x="16868" y="5526"/>
                  </a:cubicBezTo>
                  <a:lnTo>
                    <a:pt x="16786" y="5879"/>
                  </a:lnTo>
                  <a:cubicBezTo>
                    <a:pt x="16762" y="6003"/>
                    <a:pt x="16739" y="6117"/>
                    <a:pt x="16715" y="6241"/>
                  </a:cubicBezTo>
                  <a:cubicBezTo>
                    <a:pt x="16668" y="6479"/>
                    <a:pt x="16633" y="6717"/>
                    <a:pt x="16609" y="6955"/>
                  </a:cubicBezTo>
                  <a:cubicBezTo>
                    <a:pt x="16539" y="7432"/>
                    <a:pt x="16374" y="7880"/>
                    <a:pt x="16244" y="8356"/>
                  </a:cubicBezTo>
                  <a:cubicBezTo>
                    <a:pt x="16115" y="8823"/>
                    <a:pt x="15856" y="9252"/>
                    <a:pt x="15561" y="9652"/>
                  </a:cubicBezTo>
                  <a:cubicBezTo>
                    <a:pt x="15420" y="9861"/>
                    <a:pt x="15267" y="10071"/>
                    <a:pt x="15114" y="10271"/>
                  </a:cubicBezTo>
                  <a:cubicBezTo>
                    <a:pt x="14961" y="10481"/>
                    <a:pt x="14796" y="10681"/>
                    <a:pt x="14655" y="10881"/>
                  </a:cubicBezTo>
                  <a:cubicBezTo>
                    <a:pt x="14490" y="11081"/>
                    <a:pt x="14326" y="11291"/>
                    <a:pt x="14173" y="11481"/>
                  </a:cubicBezTo>
                  <a:lnTo>
                    <a:pt x="13902" y="11767"/>
                  </a:lnTo>
                  <a:cubicBezTo>
                    <a:pt x="13819" y="11862"/>
                    <a:pt x="13725" y="11958"/>
                    <a:pt x="13643" y="12063"/>
                  </a:cubicBezTo>
                  <a:cubicBezTo>
                    <a:pt x="13313" y="12444"/>
                    <a:pt x="13031" y="12834"/>
                    <a:pt x="12642" y="13130"/>
                  </a:cubicBezTo>
                  <a:cubicBezTo>
                    <a:pt x="12560" y="13073"/>
                    <a:pt x="12489" y="13006"/>
                    <a:pt x="12419" y="12939"/>
                  </a:cubicBezTo>
                  <a:lnTo>
                    <a:pt x="11795" y="12444"/>
                  </a:lnTo>
                  <a:cubicBezTo>
                    <a:pt x="11606" y="12272"/>
                    <a:pt x="11418" y="12110"/>
                    <a:pt x="11265" y="11929"/>
                  </a:cubicBezTo>
                  <a:cubicBezTo>
                    <a:pt x="11300" y="11862"/>
                    <a:pt x="11383" y="11777"/>
                    <a:pt x="11477" y="11700"/>
                  </a:cubicBezTo>
                  <a:cubicBezTo>
                    <a:pt x="11524" y="11672"/>
                    <a:pt x="11559" y="11624"/>
                    <a:pt x="11618" y="11577"/>
                  </a:cubicBezTo>
                  <a:lnTo>
                    <a:pt x="11759" y="11434"/>
                  </a:lnTo>
                  <a:cubicBezTo>
                    <a:pt x="11936" y="11243"/>
                    <a:pt x="12065" y="11033"/>
                    <a:pt x="12195" y="10833"/>
                  </a:cubicBezTo>
                  <a:cubicBezTo>
                    <a:pt x="12324" y="10633"/>
                    <a:pt x="12466" y="10433"/>
                    <a:pt x="12583" y="10224"/>
                  </a:cubicBezTo>
                  <a:cubicBezTo>
                    <a:pt x="12642" y="10119"/>
                    <a:pt x="12701" y="10014"/>
                    <a:pt x="12737" y="9890"/>
                  </a:cubicBezTo>
                  <a:cubicBezTo>
                    <a:pt x="12784" y="9785"/>
                    <a:pt x="12819" y="9652"/>
                    <a:pt x="12842" y="9547"/>
                  </a:cubicBezTo>
                  <a:cubicBezTo>
                    <a:pt x="12960" y="9109"/>
                    <a:pt x="13066" y="8651"/>
                    <a:pt x="13184" y="8213"/>
                  </a:cubicBezTo>
                  <a:cubicBezTo>
                    <a:pt x="13302" y="7775"/>
                    <a:pt x="13431" y="7337"/>
                    <a:pt x="13525" y="6879"/>
                  </a:cubicBezTo>
                  <a:cubicBezTo>
                    <a:pt x="13561" y="6651"/>
                    <a:pt x="13608" y="6431"/>
                    <a:pt x="13643" y="6203"/>
                  </a:cubicBezTo>
                  <a:cubicBezTo>
                    <a:pt x="13666" y="5974"/>
                    <a:pt x="13666" y="5745"/>
                    <a:pt x="13678" y="5526"/>
                  </a:cubicBezTo>
                  <a:cubicBezTo>
                    <a:pt x="13702" y="5069"/>
                    <a:pt x="13678" y="4621"/>
                    <a:pt x="13654" y="4164"/>
                  </a:cubicBezTo>
                  <a:cubicBezTo>
                    <a:pt x="13643" y="3935"/>
                    <a:pt x="13608" y="3716"/>
                    <a:pt x="13596" y="3487"/>
                  </a:cubicBezTo>
                  <a:cubicBezTo>
                    <a:pt x="13584" y="3363"/>
                    <a:pt x="13561" y="3259"/>
                    <a:pt x="13549" y="3154"/>
                  </a:cubicBezTo>
                  <a:cubicBezTo>
                    <a:pt x="13537" y="3049"/>
                    <a:pt x="13502" y="2925"/>
                    <a:pt x="13478" y="2820"/>
                  </a:cubicBezTo>
                  <a:cubicBezTo>
                    <a:pt x="13431" y="2592"/>
                    <a:pt x="13419" y="2363"/>
                    <a:pt x="13384" y="2144"/>
                  </a:cubicBezTo>
                  <a:cubicBezTo>
                    <a:pt x="13372" y="2029"/>
                    <a:pt x="13349" y="1915"/>
                    <a:pt x="13349" y="1810"/>
                  </a:cubicBezTo>
                  <a:cubicBezTo>
                    <a:pt x="13325" y="1696"/>
                    <a:pt x="13325" y="1583"/>
                    <a:pt x="13371" y="1478"/>
                  </a:cubicBezTo>
                  <a:cubicBezTo>
                    <a:pt x="13325" y="1583"/>
                    <a:pt x="13325" y="1696"/>
                    <a:pt x="13325" y="1810"/>
                  </a:cubicBezTo>
                  <a:cubicBezTo>
                    <a:pt x="13325" y="1925"/>
                    <a:pt x="13360" y="2029"/>
                    <a:pt x="13372" y="2144"/>
                  </a:cubicBezTo>
                  <a:cubicBezTo>
                    <a:pt x="13407" y="2363"/>
                    <a:pt x="13419" y="2592"/>
                    <a:pt x="13443" y="2820"/>
                  </a:cubicBezTo>
                  <a:cubicBezTo>
                    <a:pt x="13466" y="2935"/>
                    <a:pt x="13490" y="3049"/>
                    <a:pt x="13502" y="3154"/>
                  </a:cubicBezTo>
                  <a:cubicBezTo>
                    <a:pt x="13525" y="3259"/>
                    <a:pt x="13537" y="3382"/>
                    <a:pt x="13549" y="3487"/>
                  </a:cubicBezTo>
                  <a:lnTo>
                    <a:pt x="13596" y="4164"/>
                  </a:lnTo>
                  <a:cubicBezTo>
                    <a:pt x="13608" y="4621"/>
                    <a:pt x="13608" y="5069"/>
                    <a:pt x="13584" y="5526"/>
                  </a:cubicBezTo>
                  <a:cubicBezTo>
                    <a:pt x="13561" y="5745"/>
                    <a:pt x="13549" y="5974"/>
                    <a:pt x="13525" y="6203"/>
                  </a:cubicBezTo>
                  <a:cubicBezTo>
                    <a:pt x="13490" y="6431"/>
                    <a:pt x="13443" y="6641"/>
                    <a:pt x="13384" y="6870"/>
                  </a:cubicBezTo>
                  <a:cubicBezTo>
                    <a:pt x="13290" y="7308"/>
                    <a:pt x="13137" y="7746"/>
                    <a:pt x="13007" y="8194"/>
                  </a:cubicBezTo>
                  <a:cubicBezTo>
                    <a:pt x="12878" y="8632"/>
                    <a:pt x="12760" y="9071"/>
                    <a:pt x="12642" y="9509"/>
                  </a:cubicBezTo>
                  <a:cubicBezTo>
                    <a:pt x="12607" y="9633"/>
                    <a:pt x="12583" y="9728"/>
                    <a:pt x="12536" y="9833"/>
                  </a:cubicBezTo>
                  <a:cubicBezTo>
                    <a:pt x="12489" y="9938"/>
                    <a:pt x="12430" y="10033"/>
                    <a:pt x="12371" y="10128"/>
                  </a:cubicBezTo>
                  <a:cubicBezTo>
                    <a:pt x="12254" y="10338"/>
                    <a:pt x="12113" y="10528"/>
                    <a:pt x="11971" y="10729"/>
                  </a:cubicBezTo>
                  <a:cubicBezTo>
                    <a:pt x="11842" y="10919"/>
                    <a:pt x="11701" y="11110"/>
                    <a:pt x="11536" y="11291"/>
                  </a:cubicBezTo>
                  <a:cubicBezTo>
                    <a:pt x="11489" y="11338"/>
                    <a:pt x="11442" y="11367"/>
                    <a:pt x="11418" y="11405"/>
                  </a:cubicBezTo>
                  <a:cubicBezTo>
                    <a:pt x="11371" y="11443"/>
                    <a:pt x="11324" y="11491"/>
                    <a:pt x="11265" y="11529"/>
                  </a:cubicBezTo>
                  <a:cubicBezTo>
                    <a:pt x="11230" y="11577"/>
                    <a:pt x="11171" y="11605"/>
                    <a:pt x="11124" y="11653"/>
                  </a:cubicBezTo>
                  <a:lnTo>
                    <a:pt x="11089" y="11681"/>
                  </a:lnTo>
                  <a:cubicBezTo>
                    <a:pt x="10994" y="11558"/>
                    <a:pt x="10900" y="11453"/>
                    <a:pt x="10794" y="11338"/>
                  </a:cubicBezTo>
                  <a:cubicBezTo>
                    <a:pt x="10465" y="10957"/>
                    <a:pt x="10076" y="10595"/>
                    <a:pt x="9735" y="10224"/>
                  </a:cubicBezTo>
                  <a:cubicBezTo>
                    <a:pt x="9652" y="10128"/>
                    <a:pt x="9582" y="10033"/>
                    <a:pt x="9499" y="9938"/>
                  </a:cubicBezTo>
                  <a:cubicBezTo>
                    <a:pt x="9429" y="9843"/>
                    <a:pt x="9370" y="9747"/>
                    <a:pt x="9288" y="9642"/>
                  </a:cubicBezTo>
                  <a:cubicBezTo>
                    <a:pt x="9123" y="9442"/>
                    <a:pt x="8946" y="9252"/>
                    <a:pt x="8793" y="9061"/>
                  </a:cubicBezTo>
                  <a:cubicBezTo>
                    <a:pt x="8770" y="9014"/>
                    <a:pt x="8723" y="8966"/>
                    <a:pt x="8699" y="8909"/>
                  </a:cubicBezTo>
                  <a:cubicBezTo>
                    <a:pt x="8852" y="8728"/>
                    <a:pt x="8946" y="8537"/>
                    <a:pt x="9017" y="8356"/>
                  </a:cubicBezTo>
                  <a:cubicBezTo>
                    <a:pt x="9087" y="8175"/>
                    <a:pt x="9146" y="7984"/>
                    <a:pt x="9229" y="7823"/>
                  </a:cubicBezTo>
                  <a:cubicBezTo>
                    <a:pt x="9370" y="7460"/>
                    <a:pt x="9499" y="7098"/>
                    <a:pt x="9605" y="6717"/>
                  </a:cubicBezTo>
                  <a:cubicBezTo>
                    <a:pt x="9817" y="5964"/>
                    <a:pt x="9911" y="5212"/>
                    <a:pt x="9958" y="4449"/>
                  </a:cubicBezTo>
                  <a:cubicBezTo>
                    <a:pt x="9994" y="4068"/>
                    <a:pt x="9994" y="3687"/>
                    <a:pt x="9994" y="3316"/>
                  </a:cubicBezTo>
                  <a:cubicBezTo>
                    <a:pt x="9994" y="2935"/>
                    <a:pt x="9947" y="2553"/>
                    <a:pt x="9888" y="2191"/>
                  </a:cubicBezTo>
                  <a:cubicBezTo>
                    <a:pt x="9853" y="2001"/>
                    <a:pt x="9829" y="1820"/>
                    <a:pt x="9782" y="1629"/>
                  </a:cubicBezTo>
                  <a:cubicBezTo>
                    <a:pt x="9758" y="1439"/>
                    <a:pt x="9676" y="1258"/>
                    <a:pt x="9605" y="1077"/>
                  </a:cubicBezTo>
                  <a:cubicBezTo>
                    <a:pt x="9464" y="724"/>
                    <a:pt x="9264" y="381"/>
                    <a:pt x="920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sp>
        <p:nvSpPr>
          <p:cNvPr id="218"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21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chemeClr val="accent6"/>
          </a:solidFill>
          <a:uFillTx/>
          <a:latin typeface="Martel ExtraBold"/>
          <a:ea typeface="Martel ExtraBold"/>
          <a:cs typeface="Martel ExtraBold"/>
          <a:sym typeface="Martel ExtraBold"/>
        </a:defRPr>
      </a:lvl9pPr>
    </p:titleStyle>
    <p:bodyStyle>
      <a:lvl1pPr marL="457200" marR="0" indent="-342900"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1pPr>
      <a:lvl2pPr marL="10051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2pPr>
      <a:lvl3pPr marL="14623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3pPr>
      <a:lvl4pPr marL="19195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4pPr>
      <a:lvl5pPr marL="23767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5pPr>
      <a:lvl6pPr marL="28339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6pPr>
      <a:lvl7pPr marL="32911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7pPr>
      <a:lvl8pPr marL="37483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8pPr>
      <a:lvl9pPr marL="4205514" marR="0" indent="-408214" algn="l" defTabSz="914400" rtl="0" latinLnBrk="0">
        <a:lnSpc>
          <a:spcPct val="115000"/>
        </a:lnSpc>
        <a:spcBef>
          <a:spcPts val="0"/>
        </a:spcBef>
        <a:spcAft>
          <a:spcPts val="0"/>
        </a:spcAft>
        <a:buClr>
          <a:schemeClr val="accent3"/>
        </a:buClr>
        <a:buSzPts val="1800"/>
        <a:buFont typeface="Helvetica"/>
        <a:buChar char="■"/>
        <a:tabLst/>
        <a:defRPr sz="1800" b="0" i="0" u="none" strike="noStrike" cap="none" spc="0" baseline="0">
          <a:solidFill>
            <a:schemeClr val="accent3"/>
          </a:solidFill>
          <a:uFillTx/>
          <a:latin typeface="Work Sans"/>
          <a:ea typeface="Work Sans"/>
          <a:cs typeface="Work Sans"/>
          <a:sym typeface="Work Sa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 name="Google Shape;11239;p64"/>
          <p:cNvSpPr txBox="1">
            <a:spLocks noGrp="1"/>
          </p:cNvSpPr>
          <p:nvPr>
            <p:ph type="ctrTitle"/>
          </p:nvPr>
        </p:nvSpPr>
        <p:spPr>
          <a:xfrm>
            <a:off x="2578395" y="2241891"/>
            <a:ext cx="4253056" cy="850855"/>
          </a:xfrm>
          <a:prstGeom prst="rect">
            <a:avLst/>
          </a:prstGeom>
        </p:spPr>
        <p:txBody>
          <a:bodyPr/>
          <a:lstStyle/>
          <a:p>
            <a:pPr>
              <a:defRPr sz="4000" b="1" spc="1500">
                <a:solidFill>
                  <a:srgbClr val="78A831"/>
                </a:solidFill>
                <a:latin typeface="Gotham Bold"/>
                <a:ea typeface="Gotham Bold"/>
                <a:cs typeface="Gotham Bold"/>
                <a:sym typeface="Gotham Bold"/>
              </a:defRPr>
            </a:pPr>
            <a:r>
              <a:t>ECO</a:t>
            </a:r>
            <a:r>
              <a:rPr>
                <a:solidFill>
                  <a:srgbClr val="92C730"/>
                </a:solidFill>
              </a:rPr>
              <a:t>SCAN</a:t>
            </a:r>
          </a:p>
        </p:txBody>
      </p:sp>
      <p:sp>
        <p:nvSpPr>
          <p:cNvPr id="2866" name="TextBox 12"/>
          <p:cNvSpPr txBox="1"/>
          <p:nvPr/>
        </p:nvSpPr>
        <p:spPr>
          <a:xfrm>
            <a:off x="1466213" y="2663332"/>
            <a:ext cx="6022907" cy="441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4000"/>
              </a:lnSpc>
              <a:defRPr sz="1200" spc="162">
                <a:solidFill>
                  <a:srgbClr val="191919"/>
                </a:solidFill>
                <a:latin typeface="Gotham"/>
                <a:ea typeface="Gotham"/>
                <a:cs typeface="Gotham"/>
                <a:sym typeface="Gotham"/>
              </a:defRPr>
            </a:lvl1pPr>
          </a:lstStyle>
          <a:p>
            <a:r>
              <a:t>Plant Disease Detection System</a:t>
            </a:r>
          </a:p>
        </p:txBody>
      </p:sp>
      <p:sp>
        <p:nvSpPr>
          <p:cNvPr id="2867" name="Freeform 14"/>
          <p:cNvSpPr/>
          <p:nvPr/>
        </p:nvSpPr>
        <p:spPr>
          <a:xfrm>
            <a:off x="1466213" y="1902007"/>
            <a:ext cx="1112183" cy="1190738"/>
          </a:xfrm>
          <a:prstGeom prst="rect">
            <a:avLst/>
          </a:prstGeom>
          <a:blipFill>
            <a:blip r:embed="rId2"/>
            <a:stretch>
              <a:fillRect/>
            </a:stretch>
          </a:blipFill>
          <a:ln w="12700">
            <a:miter lim="400000"/>
          </a:ln>
        </p:spPr>
        <p:txBody>
          <a:bodyPr lIns="45719" rIns="45719"/>
          <a:lstStyle/>
          <a:p>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 name="Title 3"/>
          <p:cNvSpPr txBox="1">
            <a:spLocks noGrp="1"/>
          </p:cNvSpPr>
          <p:nvPr>
            <p:ph type="title"/>
          </p:nvPr>
        </p:nvSpPr>
        <p:spPr>
          <a:xfrm>
            <a:off x="2723250" y="630000"/>
            <a:ext cx="3697501" cy="546601"/>
          </a:xfrm>
          <a:prstGeom prst="rect">
            <a:avLst/>
          </a:prstGeom>
        </p:spPr>
        <p:txBody>
          <a:bodyPr/>
          <a:lstStyle>
            <a:lvl1pPr>
              <a:defRPr sz="1800"/>
            </a:lvl1pPr>
          </a:lstStyle>
          <a:p>
            <a:r>
              <a:t>PERSONAS </a:t>
            </a:r>
          </a:p>
        </p:txBody>
      </p:sp>
      <p:pic>
        <p:nvPicPr>
          <p:cNvPr id="2954" name="Picture 4" descr="Picture 4"/>
          <p:cNvPicPr>
            <a:picLocks noChangeAspect="1"/>
          </p:cNvPicPr>
          <p:nvPr/>
        </p:nvPicPr>
        <p:blipFill>
          <a:blip r:embed="rId2">
            <a:extLst/>
          </a:blip>
          <a:srcRect t="21997" b="21997"/>
          <a:stretch>
            <a:fillRect/>
          </a:stretch>
        </p:blipFill>
        <p:spPr>
          <a:xfrm>
            <a:off x="794004" y="1504954"/>
            <a:ext cx="7815072" cy="292159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 name="Title 1"/>
          <p:cNvSpPr txBox="1">
            <a:spLocks noGrp="1"/>
          </p:cNvSpPr>
          <p:nvPr>
            <p:ph type="title"/>
          </p:nvPr>
        </p:nvSpPr>
        <p:spPr>
          <a:xfrm>
            <a:off x="351985" y="647517"/>
            <a:ext cx="2703002" cy="951001"/>
          </a:xfrm>
          <a:prstGeom prst="rect">
            <a:avLst/>
          </a:prstGeom>
        </p:spPr>
        <p:txBody>
          <a:bodyPr/>
          <a:lstStyle/>
          <a:p>
            <a:r>
              <a:t>PERSONAS</a:t>
            </a:r>
          </a:p>
        </p:txBody>
      </p:sp>
      <p:sp>
        <p:nvSpPr>
          <p:cNvPr id="2957" name="Subtitle 2"/>
          <p:cNvSpPr txBox="1">
            <a:spLocks noGrp="1"/>
          </p:cNvSpPr>
          <p:nvPr>
            <p:ph type="body" idx="1"/>
          </p:nvPr>
        </p:nvSpPr>
        <p:spPr>
          <a:xfrm>
            <a:off x="199585" y="1740293"/>
            <a:ext cx="6179880" cy="3681986"/>
          </a:xfrm>
          <a:prstGeom prst="rect">
            <a:avLst/>
          </a:prstGeom>
        </p:spPr>
        <p:txBody>
          <a:bodyPr/>
          <a:lstStyle/>
          <a:p>
            <a:pPr marL="301752" indent="-201168" algn="just" defTabSz="804672">
              <a:defRPr sz="1056" b="1"/>
            </a:pPr>
            <a:r>
              <a:t>Ava,</a:t>
            </a:r>
            <a:r>
              <a:rPr b="0"/>
              <a:t> the progressive farmer is deep-rooted in the rhythm of the seasons, guiding her farm through cycles of growth and harvest. Yet, she's no stranger to the harsh realities of plant disease and its impact on yield and sustainability. Faced with the complexities of organic farming, she's seeking innovative solutions to protect her crops without resorting to chemical interventions.</a:t>
            </a:r>
          </a:p>
          <a:p>
            <a:pPr marL="301752" indent="-201168" algn="just" defTabSz="804672">
              <a:defRPr sz="880"/>
            </a:pPr>
            <a:endParaRPr b="0"/>
          </a:p>
          <a:p>
            <a:pPr marL="301752" indent="-201168" algn="just" defTabSz="804672">
              <a:defRPr sz="1056" b="1"/>
            </a:pPr>
            <a:r>
              <a:t>Interests</a:t>
            </a:r>
            <a:r>
              <a:rPr b="0"/>
              <a:t> </a:t>
            </a:r>
          </a:p>
          <a:p>
            <a:pPr marL="402336" indent="-301752" algn="just" defTabSz="804672">
              <a:buClr>
                <a:schemeClr val="accent3"/>
              </a:buClr>
              <a:buSzPts val="1000"/>
              <a:buFont typeface="Arial"/>
              <a:buChar char="•"/>
              <a:defRPr sz="1056"/>
            </a:pPr>
            <a:r>
              <a:t>Aside from her passion for sustainable farming, Ava is interested in the latest agricultural technologies that can help optimize organic farming practices. </a:t>
            </a:r>
          </a:p>
          <a:p>
            <a:pPr marL="301752" indent="-201168" algn="just" defTabSz="804672">
              <a:defRPr sz="880"/>
            </a:pPr>
            <a:endParaRPr/>
          </a:p>
          <a:p>
            <a:pPr marL="301752" indent="-201168" algn="just" defTabSz="804672">
              <a:defRPr sz="1056" b="1"/>
            </a:pPr>
            <a:r>
              <a:t>Frustration</a:t>
            </a:r>
            <a:r>
              <a:rPr b="0"/>
              <a:t> </a:t>
            </a:r>
          </a:p>
          <a:p>
            <a:pPr marL="402336" indent="-301752" algn="just" defTabSz="804672">
              <a:buClr>
                <a:schemeClr val="accent3"/>
              </a:buClr>
              <a:buSzPts val="1000"/>
              <a:buFont typeface="Arial"/>
              <a:buChar char="•"/>
              <a:defRPr sz="1056"/>
            </a:pPr>
            <a:r>
              <a:t>The unpredictability of plant diseases and the limited effectiveness of conventional organic methods in rapid detection and management are her main obstacles.</a:t>
            </a:r>
          </a:p>
          <a:p>
            <a:pPr marL="301752" indent="-201168" algn="just" defTabSz="804672">
              <a:defRPr sz="880"/>
            </a:pPr>
            <a:endParaRPr/>
          </a:p>
          <a:p>
            <a:pPr marL="301752" indent="-201168" algn="just" defTabSz="804672">
              <a:defRPr sz="1056" b="1"/>
            </a:pPr>
            <a:r>
              <a:t>Goals</a:t>
            </a:r>
          </a:p>
          <a:p>
            <a:pPr marL="402336" indent="-301752" algn="just" defTabSz="804672">
              <a:buClr>
                <a:schemeClr val="accent3"/>
              </a:buClr>
              <a:buSzPts val="1000"/>
              <a:buFont typeface="Arial"/>
              <a:buChar char="•"/>
              <a:defRPr sz="1056"/>
            </a:pPr>
            <a:r>
              <a:t>Ava is determined to integrate cutting-edge technology into her farming practices to boost productivity while adhering to organic principles.</a:t>
            </a:r>
          </a:p>
          <a:p>
            <a:pPr marL="301752" indent="-201168" algn="just" defTabSz="804672">
              <a:defRPr sz="1232"/>
            </a:pPr>
            <a:endParaRPr/>
          </a:p>
          <a:p>
            <a:pPr marL="301752" indent="-201168" algn="just" defTabSz="804672">
              <a:defRPr sz="1232"/>
            </a:pPr>
            <a:endParaRPr/>
          </a:p>
          <a:p>
            <a:pPr marL="301752" indent="-201168" algn="just" defTabSz="804672">
              <a:defRPr sz="1232"/>
            </a:pPr>
            <a:endParaRPr/>
          </a:p>
          <a:p>
            <a:pPr marL="301752" indent="-201168" algn="just" defTabSz="804672">
              <a:defRPr sz="1232"/>
            </a:pPr>
            <a:endParaRPr/>
          </a:p>
        </p:txBody>
      </p:sp>
      <p:pic>
        <p:nvPicPr>
          <p:cNvPr id="2958" name="Picture 3" descr="Picture 3"/>
          <p:cNvPicPr>
            <a:picLocks noChangeAspect="1"/>
          </p:cNvPicPr>
          <p:nvPr/>
        </p:nvPicPr>
        <p:blipFill>
          <a:blip r:embed="rId2">
            <a:extLst/>
          </a:blip>
          <a:stretch>
            <a:fillRect/>
          </a:stretch>
        </p:blipFill>
        <p:spPr>
          <a:xfrm>
            <a:off x="6481064" y="1326994"/>
            <a:ext cx="1220471" cy="1371389"/>
          </a:xfrm>
          <a:prstGeom prst="rect">
            <a:avLst/>
          </a:prstGeom>
          <a:ln w="12700">
            <a:miter lim="400000"/>
          </a:ln>
        </p:spPr>
      </p:pic>
      <p:sp>
        <p:nvSpPr>
          <p:cNvPr id="2959" name="TextBox 5"/>
          <p:cNvSpPr txBox="1"/>
          <p:nvPr/>
        </p:nvSpPr>
        <p:spPr>
          <a:xfrm>
            <a:off x="6445847" y="2924049"/>
            <a:ext cx="2317751"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Work Sans"/>
                <a:ea typeface="Work Sans"/>
                <a:cs typeface="Work Sans"/>
                <a:sym typeface="Work Sans"/>
              </a:defRPr>
            </a:pPr>
            <a:r>
              <a:t>Name</a:t>
            </a:r>
            <a:r>
              <a:rPr b="0"/>
              <a:t>: Ava</a:t>
            </a:r>
          </a:p>
          <a:p>
            <a:pPr>
              <a:defRPr sz="1000" b="1">
                <a:latin typeface="Work Sans"/>
                <a:ea typeface="Work Sans"/>
                <a:cs typeface="Work Sans"/>
                <a:sym typeface="Work Sans"/>
              </a:defRPr>
            </a:pPr>
            <a:r>
              <a:t>Age</a:t>
            </a:r>
            <a:r>
              <a:rPr b="0"/>
              <a:t>: 28 </a:t>
            </a:r>
          </a:p>
          <a:p>
            <a:pPr>
              <a:defRPr sz="1000" b="1">
                <a:latin typeface="Work Sans"/>
                <a:ea typeface="Work Sans"/>
                <a:cs typeface="Work Sans"/>
                <a:sym typeface="Work Sans"/>
              </a:defRPr>
            </a:pPr>
            <a:r>
              <a:t>Location</a:t>
            </a:r>
            <a:r>
              <a:rPr b="0"/>
              <a:t>: Ames, Iowa </a:t>
            </a:r>
          </a:p>
          <a:p>
            <a:pPr>
              <a:defRPr sz="1000" b="1">
                <a:latin typeface="Work Sans"/>
                <a:ea typeface="Work Sans"/>
                <a:cs typeface="Work Sans"/>
                <a:sym typeface="Work Sans"/>
              </a:defRPr>
            </a:pPr>
            <a:r>
              <a:t>Occupation</a:t>
            </a:r>
            <a:r>
              <a:rPr b="0"/>
              <a:t>: Owner and </a:t>
            </a:r>
          </a:p>
          <a:p>
            <a:pPr>
              <a:defRPr sz="1000">
                <a:latin typeface="Work Sans"/>
                <a:ea typeface="Work Sans"/>
                <a:cs typeface="Work Sans"/>
                <a:sym typeface="Work Sans"/>
              </a:defRPr>
            </a:pPr>
            <a:r>
              <a:t>operator of an organic farm </a:t>
            </a:r>
          </a:p>
          <a:p>
            <a:pPr>
              <a:defRPr sz="1000" b="1">
                <a:latin typeface="Work Sans"/>
                <a:ea typeface="Work Sans"/>
                <a:cs typeface="Work Sans"/>
                <a:sym typeface="Work Sans"/>
              </a:defRPr>
            </a:pPr>
            <a:r>
              <a:t>Income</a:t>
            </a:r>
            <a:r>
              <a:rPr b="0"/>
              <a:t>: $66,000/annually </a:t>
            </a:r>
          </a:p>
          <a:p>
            <a:pPr>
              <a:defRPr sz="1000" b="1">
                <a:latin typeface="Work Sans"/>
                <a:ea typeface="Work Sans"/>
                <a:cs typeface="Work Sans"/>
                <a:sym typeface="Work Sans"/>
              </a:defRPr>
            </a:pPr>
            <a:r>
              <a:t>Family</a:t>
            </a:r>
            <a:r>
              <a:rPr b="0"/>
              <a:t>: Married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1" name="Title 1"/>
          <p:cNvSpPr txBox="1">
            <a:spLocks noGrp="1"/>
          </p:cNvSpPr>
          <p:nvPr>
            <p:ph type="title"/>
          </p:nvPr>
        </p:nvSpPr>
        <p:spPr>
          <a:xfrm>
            <a:off x="351985" y="647517"/>
            <a:ext cx="2703002" cy="951001"/>
          </a:xfrm>
          <a:prstGeom prst="rect">
            <a:avLst/>
          </a:prstGeom>
        </p:spPr>
        <p:txBody>
          <a:bodyPr/>
          <a:lstStyle/>
          <a:p>
            <a:r>
              <a:t>PERSONAS</a:t>
            </a:r>
          </a:p>
        </p:txBody>
      </p:sp>
      <p:sp>
        <p:nvSpPr>
          <p:cNvPr id="2962" name="Subtitle 2"/>
          <p:cNvSpPr txBox="1">
            <a:spLocks noGrp="1"/>
          </p:cNvSpPr>
          <p:nvPr>
            <p:ph type="body" idx="1"/>
          </p:nvPr>
        </p:nvSpPr>
        <p:spPr>
          <a:xfrm>
            <a:off x="199585" y="1612073"/>
            <a:ext cx="6179880" cy="3681986"/>
          </a:xfrm>
          <a:prstGeom prst="rect">
            <a:avLst/>
          </a:prstGeom>
        </p:spPr>
        <p:txBody>
          <a:bodyPr/>
          <a:lstStyle/>
          <a:p>
            <a:pPr marL="301752" indent="-201168" algn="just" defTabSz="804672">
              <a:defRPr sz="1056" b="1"/>
            </a:pPr>
            <a:r>
              <a:t>Raj </a:t>
            </a:r>
            <a:r>
              <a:rPr b="0"/>
              <a:t>is a visionary in his field, constantly coding and testing the limits of artificial intelligence to serve the earth's farmers. He sees the potential in every line of code to revolutionize traditional farming practices. However, he struggles to find real-world test beds for his algorithms, which are necessary to refine and tailor his solutions to the nuanced needs of agriculture.</a:t>
            </a:r>
          </a:p>
          <a:p>
            <a:pPr marL="301752" indent="-201168" algn="just" defTabSz="804672">
              <a:defRPr sz="880"/>
            </a:pPr>
            <a:endParaRPr b="0"/>
          </a:p>
          <a:p>
            <a:pPr marL="301752" indent="-201168" algn="just" defTabSz="804672">
              <a:defRPr sz="1056" b="1"/>
            </a:pPr>
            <a:r>
              <a:t>Interests</a:t>
            </a:r>
            <a:r>
              <a:rPr b="0"/>
              <a:t> </a:t>
            </a:r>
          </a:p>
          <a:p>
            <a:pPr marL="402336" indent="-301752" algn="just" defTabSz="804672">
              <a:buClr>
                <a:schemeClr val="accent3"/>
              </a:buClr>
              <a:buSzPts val="1000"/>
              <a:buFont typeface="Arial"/>
              <a:buChar char="•"/>
              <a:defRPr sz="1056"/>
            </a:pPr>
            <a:r>
              <a:t>Participating in Hackathons, Coding contests etc.</a:t>
            </a:r>
          </a:p>
          <a:p>
            <a:pPr marL="402336" indent="-301752" algn="just" defTabSz="804672">
              <a:buClr>
                <a:schemeClr val="accent3"/>
              </a:buClr>
              <a:buSzPts val="1000"/>
              <a:buFont typeface="Arial"/>
              <a:buChar char="•"/>
              <a:defRPr sz="1056"/>
            </a:pPr>
            <a:r>
              <a:t>Practicing yoga and mindfulness </a:t>
            </a:r>
          </a:p>
          <a:p>
            <a:pPr marL="402336" indent="-301752" algn="just" defTabSz="804672">
              <a:buClr>
                <a:schemeClr val="accent3"/>
              </a:buClr>
              <a:buSzPts val="1000"/>
              <a:buFont typeface="Arial"/>
              <a:buChar char="•"/>
              <a:defRPr sz="1056"/>
            </a:pPr>
            <a:r>
              <a:t>Emerging tech in AI.</a:t>
            </a:r>
          </a:p>
          <a:p>
            <a:pPr marL="301752" indent="-201168" algn="just" defTabSz="804672">
              <a:defRPr sz="1056"/>
            </a:pPr>
            <a:r>
              <a:t> </a:t>
            </a:r>
            <a:endParaRPr sz="880"/>
          </a:p>
          <a:p>
            <a:pPr marL="301752" indent="-201168" algn="just" defTabSz="804672">
              <a:defRPr sz="1056" b="1"/>
            </a:pPr>
            <a:r>
              <a:t>Frustration</a:t>
            </a:r>
            <a:r>
              <a:rPr b="0"/>
              <a:t> </a:t>
            </a:r>
          </a:p>
          <a:p>
            <a:pPr marL="402336" indent="-301752" algn="just" defTabSz="804672">
              <a:buClr>
                <a:schemeClr val="accent3"/>
              </a:buClr>
              <a:buSzPts val="1000"/>
              <a:buFont typeface="Arial"/>
              <a:buChar char="•"/>
              <a:defRPr sz="1056"/>
            </a:pPr>
            <a:r>
              <a:t>Access to diverse agricultural data and the hesitancy of the farming community to adopt new technologies are his primary challenges.</a:t>
            </a:r>
          </a:p>
          <a:p>
            <a:pPr marL="301752" indent="-201168" algn="just" defTabSz="804672">
              <a:defRPr sz="880"/>
            </a:pPr>
            <a:endParaRPr/>
          </a:p>
          <a:p>
            <a:pPr marL="301752" indent="-201168" algn="just" defTabSz="804672">
              <a:defRPr sz="1056" b="1"/>
            </a:pPr>
            <a:r>
              <a:t>Goals</a:t>
            </a:r>
          </a:p>
          <a:p>
            <a:pPr marL="402336" indent="-301752" algn="just" defTabSz="804672">
              <a:buClr>
                <a:schemeClr val="accent3"/>
              </a:buClr>
              <a:buSzPts val="1000"/>
              <a:buFont typeface="Arial"/>
              <a:buChar char="•"/>
              <a:defRPr sz="1056"/>
            </a:pPr>
            <a:r>
              <a:t>To develop a robust platform that can adapt to various agricultural contexts and improve farm resilience against diseases.</a:t>
            </a:r>
          </a:p>
          <a:p>
            <a:pPr marL="301752" indent="-201168" algn="just" defTabSz="804672">
              <a:defRPr sz="1232"/>
            </a:pPr>
            <a:endParaRPr/>
          </a:p>
          <a:p>
            <a:pPr marL="301752" indent="-201168" algn="just" defTabSz="804672">
              <a:defRPr sz="1232"/>
            </a:pPr>
            <a:endParaRPr/>
          </a:p>
          <a:p>
            <a:pPr marL="301752" indent="-201168" algn="just" defTabSz="804672">
              <a:defRPr sz="1232"/>
            </a:pPr>
            <a:endParaRPr/>
          </a:p>
        </p:txBody>
      </p:sp>
      <p:sp>
        <p:nvSpPr>
          <p:cNvPr id="2963" name="TextBox 5"/>
          <p:cNvSpPr txBox="1"/>
          <p:nvPr/>
        </p:nvSpPr>
        <p:spPr>
          <a:xfrm>
            <a:off x="6425184" y="2854732"/>
            <a:ext cx="2317751"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Work Sans"/>
                <a:ea typeface="Work Sans"/>
                <a:cs typeface="Work Sans"/>
                <a:sym typeface="Work Sans"/>
              </a:defRPr>
            </a:pPr>
            <a:r>
              <a:t>Name</a:t>
            </a:r>
            <a:r>
              <a:rPr b="0"/>
              <a:t>: Raj</a:t>
            </a:r>
          </a:p>
          <a:p>
            <a:pPr>
              <a:defRPr sz="1000" b="1">
                <a:latin typeface="Work Sans"/>
                <a:ea typeface="Work Sans"/>
                <a:cs typeface="Work Sans"/>
                <a:sym typeface="Work Sans"/>
              </a:defRPr>
            </a:pPr>
            <a:r>
              <a:t>Age</a:t>
            </a:r>
            <a:r>
              <a:rPr b="0"/>
              <a:t>: 30 </a:t>
            </a:r>
          </a:p>
          <a:p>
            <a:pPr>
              <a:defRPr sz="1000" b="1">
                <a:latin typeface="Work Sans"/>
                <a:ea typeface="Work Sans"/>
                <a:cs typeface="Work Sans"/>
                <a:sym typeface="Work Sans"/>
              </a:defRPr>
            </a:pPr>
            <a:r>
              <a:t>Location</a:t>
            </a:r>
            <a:r>
              <a:rPr b="0"/>
              <a:t>: New York City, NY </a:t>
            </a:r>
          </a:p>
          <a:p>
            <a:pPr>
              <a:defRPr sz="1000" b="1">
                <a:latin typeface="Work Sans"/>
                <a:ea typeface="Work Sans"/>
                <a:cs typeface="Work Sans"/>
                <a:sym typeface="Work Sans"/>
              </a:defRPr>
            </a:pPr>
            <a:r>
              <a:t>Occupation</a:t>
            </a:r>
            <a:r>
              <a:rPr b="0"/>
              <a:t>: AI Software </a:t>
            </a:r>
          </a:p>
          <a:p>
            <a:pPr>
              <a:defRPr sz="1000">
                <a:latin typeface="Work Sans"/>
                <a:ea typeface="Work Sans"/>
                <a:cs typeface="Work Sans"/>
                <a:sym typeface="Work Sans"/>
              </a:defRPr>
            </a:pPr>
            <a:r>
              <a:t>Engineer in Agri-Tech</a:t>
            </a:r>
          </a:p>
          <a:p>
            <a:pPr>
              <a:defRPr sz="1000" b="1">
                <a:latin typeface="Work Sans"/>
                <a:ea typeface="Work Sans"/>
                <a:cs typeface="Work Sans"/>
                <a:sym typeface="Work Sans"/>
              </a:defRPr>
            </a:pPr>
            <a:r>
              <a:t>Income</a:t>
            </a:r>
            <a:r>
              <a:rPr b="0"/>
              <a:t>: $120,000/annually </a:t>
            </a:r>
          </a:p>
          <a:p>
            <a:pPr>
              <a:defRPr sz="1000" b="1">
                <a:latin typeface="Work Sans"/>
                <a:ea typeface="Work Sans"/>
                <a:cs typeface="Work Sans"/>
                <a:sym typeface="Work Sans"/>
              </a:defRPr>
            </a:pPr>
            <a:r>
              <a:t>Family</a:t>
            </a:r>
            <a:r>
              <a:rPr b="0"/>
              <a:t>: Single</a:t>
            </a:r>
          </a:p>
        </p:txBody>
      </p:sp>
      <p:pic>
        <p:nvPicPr>
          <p:cNvPr id="2964" name="Picture 6" descr="Picture 6"/>
          <p:cNvPicPr>
            <a:picLocks noChangeAspect="1"/>
          </p:cNvPicPr>
          <p:nvPr/>
        </p:nvPicPr>
        <p:blipFill>
          <a:blip r:embed="rId2">
            <a:extLst/>
          </a:blip>
          <a:stretch>
            <a:fillRect/>
          </a:stretch>
        </p:blipFill>
        <p:spPr>
          <a:xfrm>
            <a:off x="6455664" y="1348535"/>
            <a:ext cx="1220471" cy="137138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 name="Title 1"/>
          <p:cNvSpPr txBox="1">
            <a:spLocks noGrp="1"/>
          </p:cNvSpPr>
          <p:nvPr>
            <p:ph type="title"/>
          </p:nvPr>
        </p:nvSpPr>
        <p:spPr>
          <a:xfrm>
            <a:off x="351985" y="647517"/>
            <a:ext cx="2703002" cy="951001"/>
          </a:xfrm>
          <a:prstGeom prst="rect">
            <a:avLst/>
          </a:prstGeom>
        </p:spPr>
        <p:txBody>
          <a:bodyPr/>
          <a:lstStyle/>
          <a:p>
            <a:r>
              <a:t>PERSONAS</a:t>
            </a:r>
          </a:p>
        </p:txBody>
      </p:sp>
      <p:sp>
        <p:nvSpPr>
          <p:cNvPr id="2967" name="Subtitle 2"/>
          <p:cNvSpPr txBox="1">
            <a:spLocks noGrp="1"/>
          </p:cNvSpPr>
          <p:nvPr>
            <p:ph type="body" idx="1"/>
          </p:nvPr>
        </p:nvSpPr>
        <p:spPr>
          <a:xfrm>
            <a:off x="209745" y="1831733"/>
            <a:ext cx="6179880" cy="3349867"/>
          </a:xfrm>
          <a:prstGeom prst="rect">
            <a:avLst/>
          </a:prstGeom>
        </p:spPr>
        <p:txBody>
          <a:bodyPr/>
          <a:lstStyle/>
          <a:p>
            <a:pPr marL="277749" indent="-185165" algn="just" defTabSz="740663">
              <a:defRPr sz="972" b="1"/>
            </a:pPr>
            <a:r>
              <a:rPr dirty="0"/>
              <a:t>Claire </a:t>
            </a:r>
            <a:r>
              <a:rPr b="0" dirty="0"/>
              <a:t>is a bridge between the agrarian world and the halls of legislation, tirelessly working to shape policies that promote ecological stewardship and technological innovation in farming. She understands the urgency of sustainable agriculture in the face of climate change but is often met with resistance from policymakers reluctant to prioritize or fund these initiatives.</a:t>
            </a:r>
          </a:p>
          <a:p>
            <a:pPr marL="277749" indent="-185165" algn="just" defTabSz="740663">
              <a:defRPr sz="810"/>
            </a:pPr>
            <a:endParaRPr b="0" dirty="0"/>
          </a:p>
          <a:p>
            <a:pPr marL="277749" indent="-185165" algn="just" defTabSz="740663">
              <a:defRPr sz="972" b="1"/>
            </a:pPr>
            <a:r>
              <a:rPr dirty="0"/>
              <a:t>Interests</a:t>
            </a:r>
            <a:r>
              <a:rPr b="0" dirty="0"/>
              <a:t> </a:t>
            </a:r>
          </a:p>
          <a:p>
            <a:pPr marL="370331" indent="-277749" algn="just" defTabSz="740663">
              <a:buClr>
                <a:schemeClr val="accent3"/>
              </a:buClr>
              <a:buSzPts val="900"/>
              <a:buFont typeface="Arial"/>
              <a:buChar char="•"/>
              <a:defRPr sz="972"/>
            </a:pPr>
            <a:r>
              <a:rPr dirty="0"/>
              <a:t>Enjoys reading about global economic trends.</a:t>
            </a:r>
          </a:p>
          <a:p>
            <a:pPr marL="370331" indent="-277749" algn="just" defTabSz="740663">
              <a:buClr>
                <a:schemeClr val="accent3"/>
              </a:buClr>
              <a:buSzPts val="900"/>
              <a:buFont typeface="Arial"/>
              <a:buChar char="•"/>
              <a:defRPr sz="972"/>
            </a:pPr>
            <a:r>
              <a:rPr dirty="0"/>
              <a:t>Organizes educational workshops on sustainability. </a:t>
            </a:r>
          </a:p>
          <a:p>
            <a:pPr marL="370331" indent="-277749" algn="just" defTabSz="740663">
              <a:buClr>
                <a:schemeClr val="accent3"/>
              </a:buClr>
              <a:buSzPts val="900"/>
              <a:buFont typeface="Arial"/>
              <a:buChar char="•"/>
              <a:defRPr sz="972"/>
            </a:pPr>
            <a:r>
              <a:rPr dirty="0"/>
              <a:t>Enjoying weekend family outings </a:t>
            </a:r>
          </a:p>
          <a:p>
            <a:pPr marL="277749" indent="-185165" algn="just" defTabSz="740663">
              <a:defRPr sz="810"/>
            </a:pPr>
            <a:endParaRPr dirty="0"/>
          </a:p>
          <a:p>
            <a:pPr marL="277749" indent="-185165" algn="just" defTabSz="740663">
              <a:defRPr sz="972" b="1"/>
            </a:pPr>
            <a:r>
              <a:rPr dirty="0"/>
              <a:t>Frustration</a:t>
            </a:r>
            <a:r>
              <a:rPr b="0" dirty="0"/>
              <a:t> </a:t>
            </a:r>
          </a:p>
          <a:p>
            <a:pPr marL="370331" indent="-277749" algn="just" defTabSz="740663">
              <a:buClr>
                <a:schemeClr val="accent3"/>
              </a:buClr>
              <a:buSzPts val="900"/>
              <a:buFont typeface="Arial"/>
              <a:buChar char="•"/>
              <a:defRPr sz="972"/>
            </a:pPr>
            <a:r>
              <a:rPr dirty="0"/>
              <a:t>Her challenge is to navigate the complex political and economic landscapes to secure support and funding for agricultural technology initiatives</a:t>
            </a:r>
          </a:p>
          <a:p>
            <a:pPr marL="277749" indent="-185165" algn="just" defTabSz="740663">
              <a:defRPr sz="972" b="1"/>
            </a:pPr>
            <a:r>
              <a:rPr dirty="0"/>
              <a:t>Goals</a:t>
            </a:r>
          </a:p>
          <a:p>
            <a:pPr marL="370331" indent="-277749" algn="just" defTabSz="740663">
              <a:buClr>
                <a:schemeClr val="accent3"/>
              </a:buClr>
              <a:buSzPts val="900"/>
              <a:buFont typeface="Arial"/>
              <a:buChar char="•"/>
              <a:defRPr sz="972"/>
            </a:pPr>
            <a:r>
              <a:rPr dirty="0"/>
              <a:t>To influence the adoption of sustainable agriculture policies that support and encourage the use of advanced technologies like "Eco Scan."</a:t>
            </a:r>
          </a:p>
          <a:p>
            <a:pPr marL="277749" indent="-185165" algn="just" defTabSz="740663">
              <a:defRPr sz="1134"/>
            </a:pPr>
            <a:endParaRPr dirty="0"/>
          </a:p>
          <a:p>
            <a:pPr marL="277749" indent="-185165" algn="just" defTabSz="740663">
              <a:defRPr sz="1134"/>
            </a:pPr>
            <a:endParaRPr dirty="0"/>
          </a:p>
          <a:p>
            <a:pPr marL="277749" indent="-185165" algn="just" defTabSz="740663">
              <a:defRPr sz="1134"/>
            </a:pPr>
            <a:endParaRPr dirty="0"/>
          </a:p>
          <a:p>
            <a:pPr marL="277749" indent="-185165" algn="just" defTabSz="740663">
              <a:defRPr sz="1134"/>
            </a:pPr>
            <a:endParaRPr dirty="0"/>
          </a:p>
        </p:txBody>
      </p:sp>
      <p:sp>
        <p:nvSpPr>
          <p:cNvPr id="2968" name="TextBox 5"/>
          <p:cNvSpPr txBox="1"/>
          <p:nvPr/>
        </p:nvSpPr>
        <p:spPr>
          <a:xfrm>
            <a:off x="6356027" y="2974848"/>
            <a:ext cx="2317751"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Work Sans"/>
                <a:ea typeface="Work Sans"/>
                <a:cs typeface="Work Sans"/>
                <a:sym typeface="Work Sans"/>
              </a:defRPr>
            </a:pPr>
            <a:r>
              <a:t>Name</a:t>
            </a:r>
            <a:r>
              <a:rPr b="0"/>
              <a:t>: Claire</a:t>
            </a:r>
          </a:p>
          <a:p>
            <a:pPr>
              <a:defRPr sz="1000" b="1">
                <a:latin typeface="Work Sans"/>
                <a:ea typeface="Work Sans"/>
                <a:cs typeface="Work Sans"/>
                <a:sym typeface="Work Sans"/>
              </a:defRPr>
            </a:pPr>
            <a:r>
              <a:t>Age</a:t>
            </a:r>
            <a:r>
              <a:rPr b="0"/>
              <a:t>: 52 </a:t>
            </a:r>
          </a:p>
          <a:p>
            <a:pPr>
              <a:defRPr sz="1000" b="1">
                <a:latin typeface="Work Sans"/>
                <a:ea typeface="Work Sans"/>
                <a:cs typeface="Work Sans"/>
                <a:sym typeface="Work Sans"/>
              </a:defRPr>
            </a:pPr>
            <a:r>
              <a:t>Location</a:t>
            </a:r>
            <a:r>
              <a:rPr b="0"/>
              <a:t>: Brussels, Belgium </a:t>
            </a:r>
          </a:p>
          <a:p>
            <a:pPr>
              <a:defRPr sz="1000" b="1">
                <a:latin typeface="Work Sans"/>
                <a:ea typeface="Work Sans"/>
                <a:cs typeface="Work Sans"/>
                <a:sym typeface="Work Sans"/>
              </a:defRPr>
            </a:pPr>
            <a:r>
              <a:t>Occupation</a:t>
            </a:r>
            <a:r>
              <a:rPr b="0"/>
              <a:t>: Environment Policy Advisor </a:t>
            </a:r>
          </a:p>
          <a:p>
            <a:pPr>
              <a:defRPr sz="1000" b="1">
                <a:latin typeface="Work Sans"/>
                <a:ea typeface="Work Sans"/>
                <a:cs typeface="Work Sans"/>
                <a:sym typeface="Work Sans"/>
              </a:defRPr>
            </a:pPr>
            <a:r>
              <a:t>Income</a:t>
            </a:r>
            <a:r>
              <a:rPr b="0"/>
              <a:t>: $70,000/annually </a:t>
            </a:r>
          </a:p>
          <a:p>
            <a:pPr>
              <a:defRPr sz="1000" b="1">
                <a:latin typeface="Work Sans"/>
                <a:ea typeface="Work Sans"/>
                <a:cs typeface="Work Sans"/>
                <a:sym typeface="Work Sans"/>
              </a:defRPr>
            </a:pPr>
            <a:r>
              <a:t>Family:</a:t>
            </a:r>
            <a:r>
              <a:rPr b="0"/>
              <a:t> Married</a:t>
            </a:r>
          </a:p>
        </p:txBody>
      </p:sp>
      <p:pic>
        <p:nvPicPr>
          <p:cNvPr id="2969" name="Picture 6" descr="Picture 6"/>
          <p:cNvPicPr>
            <a:picLocks noChangeAspect="1"/>
          </p:cNvPicPr>
          <p:nvPr/>
        </p:nvPicPr>
        <p:blipFill>
          <a:blip r:embed="rId2">
            <a:extLst/>
          </a:blip>
          <a:stretch>
            <a:fillRect/>
          </a:stretch>
        </p:blipFill>
        <p:spPr>
          <a:xfrm>
            <a:off x="6389623" y="1302183"/>
            <a:ext cx="1220471" cy="136256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 name="Title 1"/>
          <p:cNvSpPr txBox="1">
            <a:spLocks noGrp="1"/>
          </p:cNvSpPr>
          <p:nvPr>
            <p:ph type="title"/>
          </p:nvPr>
        </p:nvSpPr>
        <p:spPr>
          <a:xfrm>
            <a:off x="2503170" y="621275"/>
            <a:ext cx="4137660" cy="546601"/>
          </a:xfrm>
          <a:prstGeom prst="rect">
            <a:avLst/>
          </a:prstGeom>
        </p:spPr>
        <p:txBody>
          <a:bodyPr>
            <a:normAutofit fontScale="90000"/>
          </a:bodyPr>
          <a:lstStyle/>
          <a:p>
            <a:pPr defTabSz="621791">
              <a:defRPr sz="1224"/>
            </a:pPr>
            <a:r>
              <a:t>MINIMAL VIABLE PRODUCT</a:t>
            </a:r>
            <a:br/>
            <a:endParaRPr/>
          </a:p>
        </p:txBody>
      </p:sp>
      <p:pic>
        <p:nvPicPr>
          <p:cNvPr id="2972" name="Picture 2" descr="Picture 2"/>
          <p:cNvPicPr>
            <a:picLocks noChangeAspect="1"/>
          </p:cNvPicPr>
          <p:nvPr/>
        </p:nvPicPr>
        <p:blipFill>
          <a:blip r:embed="rId2">
            <a:extLst/>
          </a:blip>
          <a:srcRect t="21997" b="21997"/>
          <a:stretch>
            <a:fillRect/>
          </a:stretch>
        </p:blipFill>
        <p:spPr>
          <a:xfrm>
            <a:off x="664463" y="1497334"/>
            <a:ext cx="7815073" cy="292159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 name="Title 1"/>
          <p:cNvSpPr txBox="1">
            <a:spLocks noGrp="1"/>
          </p:cNvSpPr>
          <p:nvPr>
            <p:ph type="title"/>
          </p:nvPr>
        </p:nvSpPr>
        <p:spPr>
          <a:xfrm>
            <a:off x="2462290" y="308556"/>
            <a:ext cx="4219417" cy="546601"/>
          </a:xfrm>
          <a:prstGeom prst="rect">
            <a:avLst/>
          </a:prstGeom>
        </p:spPr>
        <p:txBody>
          <a:bodyPr/>
          <a:lstStyle/>
          <a:p>
            <a:pPr defTabSz="905255">
              <a:defRPr sz="1782"/>
            </a:pPr>
            <a:r>
              <a:rPr dirty="0"/>
              <a:t>MVP</a:t>
            </a:r>
            <a:r>
              <a:rPr sz="2376" dirty="0"/>
              <a:t>  </a:t>
            </a:r>
          </a:p>
        </p:txBody>
      </p:sp>
      <p:pic>
        <p:nvPicPr>
          <p:cNvPr id="2975" name="Picture 2" descr="Picture 2"/>
          <p:cNvPicPr>
            <a:picLocks noChangeAspect="1"/>
          </p:cNvPicPr>
          <p:nvPr/>
        </p:nvPicPr>
        <p:blipFill>
          <a:blip r:embed="rId3">
            <a:extLst/>
          </a:blip>
          <a:stretch>
            <a:fillRect/>
          </a:stretch>
        </p:blipFill>
        <p:spPr>
          <a:xfrm>
            <a:off x="4572000" y="1107726"/>
            <a:ext cx="4572000" cy="2023897"/>
          </a:xfrm>
          <a:prstGeom prst="rect">
            <a:avLst/>
          </a:prstGeom>
          <a:ln w="12700">
            <a:miter lim="400000"/>
          </a:ln>
        </p:spPr>
      </p:pic>
      <p:sp>
        <p:nvSpPr>
          <p:cNvPr id="2976" name="TextBox 4"/>
          <p:cNvSpPr txBox="1"/>
          <p:nvPr/>
        </p:nvSpPr>
        <p:spPr>
          <a:xfrm>
            <a:off x="91929" y="1107726"/>
            <a:ext cx="4480070" cy="3416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indent="245777">
              <a:defRPr sz="1600" b="1" u="sng" spc="223">
                <a:solidFill>
                  <a:srgbClr val="11100E"/>
                </a:solidFill>
              </a:defRPr>
            </a:pPr>
            <a:r>
              <a:rPr dirty="0"/>
              <a:t>DISEASE DETECTION PAGE</a:t>
            </a:r>
          </a:p>
          <a:p>
            <a:pPr lvl="1" indent="245777">
              <a:defRPr sz="1000" spc="223">
                <a:solidFill>
                  <a:srgbClr val="11100E"/>
                </a:solidFill>
              </a:defRPr>
            </a:pPr>
            <a:endParaRPr dirty="0"/>
          </a:p>
          <a:p>
            <a:pPr lvl="1" algn="just">
              <a:defRPr sz="1000" spc="223">
                <a:solidFill>
                  <a:srgbClr val="11100E"/>
                </a:solidFill>
                <a:latin typeface="Work Sans"/>
                <a:ea typeface="Work Sans"/>
                <a:cs typeface="Work Sans"/>
                <a:sym typeface="Work Sans"/>
              </a:defRPr>
            </a:pPr>
            <a:r>
              <a:rPr dirty="0"/>
              <a:t>- A user-friendly interface allowing users to upload images of plant leaves for disease detection, promoting ease of use and accessibility.</a:t>
            </a:r>
          </a:p>
          <a:p>
            <a:pPr lvl="1" algn="just">
              <a:defRPr sz="1000" spc="223">
                <a:solidFill>
                  <a:srgbClr val="11100E"/>
                </a:solidFill>
                <a:latin typeface="Work Sans"/>
                <a:ea typeface="Work Sans"/>
                <a:cs typeface="Work Sans"/>
                <a:sym typeface="Work Sans"/>
              </a:defRPr>
            </a:pPr>
            <a:r>
              <a:rPr dirty="0"/>
              <a:t>- Presentation of detected disease name, stage, description, precautions, and recommended supplements based on the uploaded image.</a:t>
            </a:r>
          </a:p>
          <a:p>
            <a:pPr lvl="1" algn="just">
              <a:defRPr sz="1000" spc="223">
                <a:solidFill>
                  <a:srgbClr val="11100E"/>
                </a:solidFill>
                <a:latin typeface="Work Sans"/>
                <a:ea typeface="Work Sans"/>
                <a:cs typeface="Work Sans"/>
                <a:sym typeface="Work Sans"/>
              </a:defRPr>
            </a:pPr>
            <a:endParaRPr dirty="0"/>
          </a:p>
          <a:p>
            <a:pPr lvl="1" algn="just">
              <a:defRPr sz="1000" spc="223">
                <a:solidFill>
                  <a:srgbClr val="11100E"/>
                </a:solidFill>
                <a:latin typeface="Work Sans"/>
                <a:ea typeface="Work Sans"/>
                <a:cs typeface="Work Sans"/>
                <a:sym typeface="Work Sans"/>
              </a:defRPr>
            </a:pPr>
            <a:r>
              <a:rPr dirty="0"/>
              <a:t>- An informative section explaining the importance of detecting diseases in plants. This could include preventing crop loss, maintaining agricultural productivity, and ensuring overall plant health.</a:t>
            </a:r>
          </a:p>
          <a:p>
            <a:pPr lvl="1" algn="just">
              <a:defRPr sz="1000" spc="223">
                <a:solidFill>
                  <a:srgbClr val="11100E"/>
                </a:solidFill>
                <a:latin typeface="Work Sans"/>
                <a:ea typeface="Work Sans"/>
                <a:cs typeface="Work Sans"/>
                <a:sym typeface="Work Sans"/>
              </a:defRPr>
            </a:pPr>
            <a:r>
              <a:rPr dirty="0"/>
              <a:t>- Clear and concise steps outlined to prevent plant diseases. This may include practices such as regular inspection, timely treatment, and maintaining optimal growing conditions.</a:t>
            </a:r>
          </a:p>
          <a:p>
            <a:pPr lvl="1" algn="just">
              <a:defRPr sz="1000" spc="223">
                <a:solidFill>
                  <a:srgbClr val="11100E"/>
                </a:solidFill>
                <a:latin typeface="Work Sans"/>
                <a:ea typeface="Work Sans"/>
                <a:cs typeface="Work Sans"/>
                <a:sym typeface="Work Sans"/>
              </a:defRPr>
            </a:pPr>
            <a:endParaRPr dirty="0"/>
          </a:p>
          <a:p>
            <a:pPr lvl="1" algn="just">
              <a:defRPr sz="1000" spc="223">
                <a:solidFill>
                  <a:srgbClr val="11100E"/>
                </a:solidFill>
                <a:latin typeface="Work Sans"/>
                <a:ea typeface="Work Sans"/>
                <a:cs typeface="Work Sans"/>
                <a:sym typeface="Work Sans"/>
              </a:defRPr>
            </a:pPr>
            <a:r>
              <a:rPr dirty="0"/>
              <a:t>- Know Why is it necessary to detect disease in plant ?</a:t>
            </a:r>
          </a:p>
          <a:p>
            <a:pPr lvl="1" algn="just">
              <a:defRPr sz="1000" spc="223">
                <a:solidFill>
                  <a:srgbClr val="11100E"/>
                </a:solidFill>
                <a:latin typeface="Work Sans"/>
                <a:ea typeface="Work Sans"/>
                <a:cs typeface="Work Sans"/>
                <a:sym typeface="Work Sans"/>
              </a:defRPr>
            </a:pPr>
            <a:r>
              <a:rPr dirty="0"/>
              <a:t>- Check Prevent Plant Disease steps.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3197786"/>
            <a:ext cx="4572001" cy="1945713"/>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8" name="Title 1"/>
          <p:cNvSpPr txBox="1">
            <a:spLocks noGrp="1"/>
          </p:cNvSpPr>
          <p:nvPr>
            <p:ph type="title"/>
          </p:nvPr>
        </p:nvSpPr>
        <p:spPr>
          <a:xfrm>
            <a:off x="2723250" y="630000"/>
            <a:ext cx="3697501" cy="546601"/>
          </a:xfrm>
          <a:prstGeom prst="rect">
            <a:avLst/>
          </a:prstGeom>
        </p:spPr>
        <p:txBody>
          <a:bodyPr>
            <a:normAutofit fontScale="90000"/>
          </a:bodyPr>
          <a:lstStyle>
            <a:lvl1pPr defTabSz="777240">
              <a:defRPr sz="1530"/>
            </a:lvl1pPr>
          </a:lstStyle>
          <a:p>
            <a:r>
              <a:t>TOOLS AND WHERE THEY ARE USED</a:t>
            </a:r>
          </a:p>
        </p:txBody>
      </p:sp>
      <p:pic>
        <p:nvPicPr>
          <p:cNvPr id="2979" name="Picture 2" descr="Picture 2"/>
          <p:cNvPicPr>
            <a:picLocks noChangeAspect="1"/>
          </p:cNvPicPr>
          <p:nvPr/>
        </p:nvPicPr>
        <p:blipFill>
          <a:blip r:embed="rId2">
            <a:extLst/>
          </a:blip>
          <a:srcRect t="21997" b="21997"/>
          <a:stretch>
            <a:fillRect/>
          </a:stretch>
        </p:blipFill>
        <p:spPr>
          <a:xfrm>
            <a:off x="847344" y="1428754"/>
            <a:ext cx="7815072" cy="292159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1" name="Google Shape;11411;p77"/>
          <p:cNvSpPr txBox="1">
            <a:spLocks noGrp="1"/>
          </p:cNvSpPr>
          <p:nvPr>
            <p:ph type="title"/>
          </p:nvPr>
        </p:nvSpPr>
        <p:spPr>
          <a:xfrm>
            <a:off x="2723250" y="630000"/>
            <a:ext cx="3697501" cy="546601"/>
          </a:xfrm>
          <a:prstGeom prst="rect">
            <a:avLst/>
          </a:prstGeom>
        </p:spPr>
        <p:txBody>
          <a:bodyPr/>
          <a:lstStyle>
            <a:lvl1pPr>
              <a:defRPr sz="1800"/>
            </a:lvl1pPr>
          </a:lstStyle>
          <a:p>
            <a:r>
              <a:t>TOOLS AND LANGUAGES</a:t>
            </a:r>
          </a:p>
        </p:txBody>
      </p:sp>
      <p:sp>
        <p:nvSpPr>
          <p:cNvPr id="2982" name="Hexagon 16"/>
          <p:cNvSpPr/>
          <p:nvPr/>
        </p:nvSpPr>
        <p:spPr>
          <a:xfrm>
            <a:off x="859536" y="3438144"/>
            <a:ext cx="1213104"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grpSp>
        <p:nvGrpSpPr>
          <p:cNvPr id="2985" name="Group 1"/>
          <p:cNvGrpSpPr/>
          <p:nvPr/>
        </p:nvGrpSpPr>
        <p:grpSpPr>
          <a:xfrm>
            <a:off x="859536" y="1664207"/>
            <a:ext cx="1213104" cy="1152145"/>
            <a:chOff x="0" y="0"/>
            <a:chExt cx="1213102" cy="1152144"/>
          </a:xfrm>
        </p:grpSpPr>
        <p:sp>
          <p:nvSpPr>
            <p:cNvPr id="2983" name="Hexagon 14"/>
            <p:cNvSpPr/>
            <p:nvPr/>
          </p:nvSpPr>
          <p:spPr>
            <a:xfrm>
              <a:off x="0" y="-1"/>
              <a:ext cx="1213104" cy="1152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984" name="Freeform 35"/>
            <p:cNvSpPr/>
            <p:nvPr/>
          </p:nvSpPr>
          <p:spPr>
            <a:xfrm>
              <a:off x="295120" y="220303"/>
              <a:ext cx="622863" cy="711538"/>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a:defRPr sz="1200"/>
              </a:pPr>
              <a:endParaRPr/>
            </a:p>
          </p:txBody>
        </p:sp>
      </p:grpSp>
      <p:grpSp>
        <p:nvGrpSpPr>
          <p:cNvPr id="2988" name="Group 2"/>
          <p:cNvGrpSpPr/>
          <p:nvPr/>
        </p:nvGrpSpPr>
        <p:grpSpPr>
          <a:xfrm>
            <a:off x="2426207" y="1664207"/>
            <a:ext cx="1213104" cy="1152145"/>
            <a:chOff x="0" y="0"/>
            <a:chExt cx="1213102" cy="1152144"/>
          </a:xfrm>
        </p:grpSpPr>
        <p:sp>
          <p:nvSpPr>
            <p:cNvPr id="2986" name="Hexagon 15"/>
            <p:cNvSpPr/>
            <p:nvPr/>
          </p:nvSpPr>
          <p:spPr>
            <a:xfrm>
              <a:off x="0" y="-1"/>
              <a:ext cx="1213104" cy="1152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987" name="Freeform 38"/>
            <p:cNvSpPr/>
            <p:nvPr/>
          </p:nvSpPr>
          <p:spPr>
            <a:xfrm>
              <a:off x="295120" y="220303"/>
              <a:ext cx="622862" cy="711538"/>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a:defRPr sz="1200"/>
              </a:pPr>
              <a:endParaRPr/>
            </a:p>
          </p:txBody>
        </p:sp>
      </p:grpSp>
      <p:grpSp>
        <p:nvGrpSpPr>
          <p:cNvPr id="2991" name="Group 3"/>
          <p:cNvGrpSpPr/>
          <p:nvPr/>
        </p:nvGrpSpPr>
        <p:grpSpPr>
          <a:xfrm>
            <a:off x="3992879" y="1731299"/>
            <a:ext cx="1213104" cy="1152145"/>
            <a:chOff x="0" y="0"/>
            <a:chExt cx="1213102" cy="1152144"/>
          </a:xfrm>
        </p:grpSpPr>
        <p:sp>
          <p:nvSpPr>
            <p:cNvPr id="2989" name="Hexagon 19"/>
            <p:cNvSpPr/>
            <p:nvPr/>
          </p:nvSpPr>
          <p:spPr>
            <a:xfrm>
              <a:off x="0" y="-1"/>
              <a:ext cx="1213104" cy="1152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2990" name="Freeform 40"/>
            <p:cNvSpPr/>
            <p:nvPr/>
          </p:nvSpPr>
          <p:spPr>
            <a:xfrm>
              <a:off x="267690" y="236162"/>
              <a:ext cx="622860" cy="676773"/>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pPr>
                <a:defRPr sz="1200"/>
              </a:pPr>
              <a:endParaRPr/>
            </a:p>
          </p:txBody>
        </p:sp>
      </p:grpSp>
      <p:sp>
        <p:nvSpPr>
          <p:cNvPr id="2992" name="Hexagon 29"/>
          <p:cNvSpPr/>
          <p:nvPr/>
        </p:nvSpPr>
        <p:spPr>
          <a:xfrm>
            <a:off x="2426207" y="3435096"/>
            <a:ext cx="1213104"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3" name="Hexagon 30"/>
          <p:cNvSpPr/>
          <p:nvPr/>
        </p:nvSpPr>
        <p:spPr>
          <a:xfrm>
            <a:off x="3992879" y="3435096"/>
            <a:ext cx="1213105"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4" name="Hexagon 31"/>
          <p:cNvSpPr/>
          <p:nvPr/>
        </p:nvSpPr>
        <p:spPr>
          <a:xfrm>
            <a:off x="5559552" y="3435096"/>
            <a:ext cx="1213105"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5" name="Hexagon 32"/>
          <p:cNvSpPr/>
          <p:nvPr/>
        </p:nvSpPr>
        <p:spPr>
          <a:xfrm>
            <a:off x="7126224" y="3435096"/>
            <a:ext cx="1213104"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6" name="Hexagon 33"/>
          <p:cNvSpPr/>
          <p:nvPr/>
        </p:nvSpPr>
        <p:spPr>
          <a:xfrm>
            <a:off x="7126224" y="1729775"/>
            <a:ext cx="1213104" cy="11521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7" name="Hexagon 34"/>
          <p:cNvSpPr/>
          <p:nvPr/>
        </p:nvSpPr>
        <p:spPr>
          <a:xfrm>
            <a:off x="5559552" y="1664207"/>
            <a:ext cx="1213105" cy="11521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129" y="0"/>
                </a:lnTo>
                <a:lnTo>
                  <a:pt x="16471" y="0"/>
                </a:lnTo>
                <a:lnTo>
                  <a:pt x="21600" y="10800"/>
                </a:lnTo>
                <a:lnTo>
                  <a:pt x="16471" y="21600"/>
                </a:lnTo>
                <a:lnTo>
                  <a:pt x="5129" y="21600"/>
                </a:lnTo>
                <a:close/>
              </a:path>
            </a:pathLst>
          </a:custGeom>
          <a:solidFill>
            <a:srgbClr val="7EA99E"/>
          </a:solidFill>
          <a:ln w="25400">
            <a:solidFill>
              <a:srgbClr val="FFFFFF"/>
            </a:solidFill>
          </a:ln>
        </p:spPr>
        <p:txBody>
          <a:bodyPr lIns="45719" rIns="45719" anchor="ctr"/>
          <a:lstStyle/>
          <a:p>
            <a:pPr algn="ctr">
              <a:defRPr>
                <a:solidFill>
                  <a:srgbClr val="FFFFFF"/>
                </a:solidFill>
              </a:defRPr>
            </a:pPr>
            <a:endParaRPr/>
          </a:p>
        </p:txBody>
      </p:sp>
      <p:sp>
        <p:nvSpPr>
          <p:cNvPr id="2998" name="Freeform 39"/>
          <p:cNvSpPr/>
          <p:nvPr/>
        </p:nvSpPr>
        <p:spPr>
          <a:xfrm>
            <a:off x="5780814" y="2082632"/>
            <a:ext cx="770579" cy="315294"/>
          </a:xfrm>
          <a:prstGeom prst="rect">
            <a:avLst/>
          </a:prstGeom>
          <a:blipFill>
            <a:blip r:embed="rId5"/>
            <a:stretch>
              <a:fillRect/>
            </a:stretch>
          </a:blipFill>
          <a:ln w="12700">
            <a:miter lim="400000"/>
          </a:ln>
        </p:spPr>
        <p:txBody>
          <a:bodyPr lIns="45719" rIns="45719"/>
          <a:lstStyle/>
          <a:p>
            <a:pPr>
              <a:defRPr sz="1200"/>
            </a:pPr>
            <a:endParaRPr/>
          </a:p>
        </p:txBody>
      </p:sp>
      <p:pic>
        <p:nvPicPr>
          <p:cNvPr id="2999" name="Picture 37" descr="Picture 37"/>
          <p:cNvPicPr>
            <a:picLocks noChangeAspect="1"/>
          </p:cNvPicPr>
          <p:nvPr/>
        </p:nvPicPr>
        <p:blipFill>
          <a:blip r:embed="rId6">
            <a:extLst/>
          </a:blip>
          <a:stretch>
            <a:fillRect/>
          </a:stretch>
        </p:blipFill>
        <p:spPr>
          <a:xfrm>
            <a:off x="7463160" y="1955689"/>
            <a:ext cx="539231" cy="700317"/>
          </a:xfrm>
          <a:prstGeom prst="rect">
            <a:avLst/>
          </a:prstGeom>
          <a:ln w="12700">
            <a:miter lim="400000"/>
          </a:ln>
        </p:spPr>
      </p:pic>
      <p:pic>
        <p:nvPicPr>
          <p:cNvPr id="3000" name="Picture 38" descr="Picture 38"/>
          <p:cNvPicPr>
            <a:picLocks noChangeAspect="1"/>
          </p:cNvPicPr>
          <p:nvPr/>
        </p:nvPicPr>
        <p:blipFill>
          <a:blip r:embed="rId7">
            <a:extLst/>
          </a:blip>
          <a:srcRect l="24390" t="37990" r="45346" b="17485"/>
          <a:stretch>
            <a:fillRect/>
          </a:stretch>
        </p:blipFill>
        <p:spPr>
          <a:xfrm>
            <a:off x="1154657" y="3672782"/>
            <a:ext cx="622861" cy="676773"/>
          </a:xfrm>
          <a:prstGeom prst="rect">
            <a:avLst/>
          </a:prstGeom>
          <a:ln w="12700">
            <a:miter lim="400000"/>
          </a:ln>
        </p:spPr>
      </p:pic>
      <p:sp>
        <p:nvSpPr>
          <p:cNvPr id="3001" name="Freeform 37"/>
          <p:cNvSpPr/>
          <p:nvPr/>
        </p:nvSpPr>
        <p:spPr>
          <a:xfrm>
            <a:off x="2773832" y="3672782"/>
            <a:ext cx="517854" cy="681490"/>
          </a:xfrm>
          <a:prstGeom prst="rect">
            <a:avLst/>
          </a:prstGeom>
          <a:blipFill>
            <a:blip r:embed="rId8"/>
            <a:stretch>
              <a:fillRect/>
            </a:stretch>
          </a:blipFill>
          <a:ln w="12700">
            <a:miter lim="400000"/>
          </a:ln>
        </p:spPr>
        <p:txBody>
          <a:bodyPr lIns="45719" rIns="45719"/>
          <a:lstStyle/>
          <a:p>
            <a:pPr>
              <a:defRPr sz="1200"/>
            </a:pPr>
            <a:endParaRPr/>
          </a:p>
        </p:txBody>
      </p:sp>
      <p:pic>
        <p:nvPicPr>
          <p:cNvPr id="3002" name="Picture 40" descr="Picture 40"/>
          <p:cNvPicPr>
            <a:picLocks noChangeAspect="1"/>
          </p:cNvPicPr>
          <p:nvPr/>
        </p:nvPicPr>
        <p:blipFill>
          <a:blip r:embed="rId9">
            <a:extLst/>
          </a:blip>
          <a:stretch>
            <a:fillRect/>
          </a:stretch>
        </p:blipFill>
        <p:spPr>
          <a:xfrm>
            <a:off x="4344199" y="3672782"/>
            <a:ext cx="539231" cy="720936"/>
          </a:xfrm>
          <a:prstGeom prst="rect">
            <a:avLst/>
          </a:prstGeom>
          <a:ln w="12700">
            <a:miter lim="400000"/>
          </a:ln>
        </p:spPr>
      </p:pic>
      <p:pic>
        <p:nvPicPr>
          <p:cNvPr id="3003" name="Picture 41" descr="Picture 41"/>
          <p:cNvPicPr>
            <a:picLocks noChangeAspect="1"/>
          </p:cNvPicPr>
          <p:nvPr/>
        </p:nvPicPr>
        <p:blipFill>
          <a:blip r:embed="rId10">
            <a:extLst/>
          </a:blip>
          <a:stretch>
            <a:fillRect/>
          </a:stretch>
        </p:blipFill>
        <p:spPr>
          <a:xfrm>
            <a:off x="5829698" y="3696844"/>
            <a:ext cx="672810" cy="672810"/>
          </a:xfrm>
          <a:prstGeom prst="rect">
            <a:avLst/>
          </a:prstGeom>
          <a:ln w="12700">
            <a:miter lim="400000"/>
          </a:ln>
        </p:spPr>
      </p:pic>
      <p:pic>
        <p:nvPicPr>
          <p:cNvPr id="3004" name="Picture 42" descr="Picture 42"/>
          <p:cNvPicPr>
            <a:picLocks noChangeAspect="1"/>
          </p:cNvPicPr>
          <p:nvPr/>
        </p:nvPicPr>
        <p:blipFill>
          <a:blip r:embed="rId11">
            <a:extLst/>
          </a:blip>
          <a:stretch>
            <a:fillRect/>
          </a:stretch>
        </p:blipFill>
        <p:spPr>
          <a:xfrm>
            <a:off x="7408997" y="3836206"/>
            <a:ext cx="647558" cy="349924"/>
          </a:xfrm>
          <a:prstGeom prst="rect">
            <a:avLst/>
          </a:prstGeom>
          <a:ln w="12700">
            <a:miter lim="400000"/>
          </a:ln>
        </p:spPr>
      </p:pic>
      <p:sp>
        <p:nvSpPr>
          <p:cNvPr id="3005" name="TextBox 4"/>
          <p:cNvSpPr txBox="1"/>
          <p:nvPr/>
        </p:nvSpPr>
        <p:spPr>
          <a:xfrm>
            <a:off x="1107947" y="2881920"/>
            <a:ext cx="71628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Python</a:t>
            </a:r>
          </a:p>
        </p:txBody>
      </p:sp>
      <p:sp>
        <p:nvSpPr>
          <p:cNvPr id="3006" name="TextBox 5"/>
          <p:cNvSpPr txBox="1"/>
          <p:nvPr/>
        </p:nvSpPr>
        <p:spPr>
          <a:xfrm>
            <a:off x="2674619" y="2865255"/>
            <a:ext cx="716282"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Numpy</a:t>
            </a:r>
          </a:p>
        </p:txBody>
      </p:sp>
      <p:sp>
        <p:nvSpPr>
          <p:cNvPr id="3007" name="TextBox 6"/>
          <p:cNvSpPr txBox="1"/>
          <p:nvPr/>
        </p:nvSpPr>
        <p:spPr>
          <a:xfrm>
            <a:off x="4299432" y="2881956"/>
            <a:ext cx="860833"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OpenCV</a:t>
            </a:r>
          </a:p>
        </p:txBody>
      </p:sp>
      <p:sp>
        <p:nvSpPr>
          <p:cNvPr id="3008" name="TextBox 7"/>
          <p:cNvSpPr txBox="1"/>
          <p:nvPr/>
        </p:nvSpPr>
        <p:spPr>
          <a:xfrm>
            <a:off x="5930111" y="2883543"/>
            <a:ext cx="716282"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Keras</a:t>
            </a:r>
          </a:p>
        </p:txBody>
      </p:sp>
      <p:sp>
        <p:nvSpPr>
          <p:cNvPr id="3009" name="TextBox 8"/>
          <p:cNvSpPr txBox="1"/>
          <p:nvPr/>
        </p:nvSpPr>
        <p:spPr>
          <a:xfrm>
            <a:off x="7543895" y="2887775"/>
            <a:ext cx="71628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CSS</a:t>
            </a:r>
          </a:p>
        </p:txBody>
      </p:sp>
      <p:sp>
        <p:nvSpPr>
          <p:cNvPr id="3010" name="TextBox 9"/>
          <p:cNvSpPr txBox="1"/>
          <p:nvPr/>
        </p:nvSpPr>
        <p:spPr>
          <a:xfrm>
            <a:off x="1114156" y="4584191"/>
            <a:ext cx="716282"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JIRA	</a:t>
            </a:r>
          </a:p>
        </p:txBody>
      </p:sp>
      <p:sp>
        <p:nvSpPr>
          <p:cNvPr id="3011" name="TextBox 10"/>
          <p:cNvSpPr txBox="1"/>
          <p:nvPr/>
        </p:nvSpPr>
        <p:spPr>
          <a:xfrm>
            <a:off x="2594178" y="4587240"/>
            <a:ext cx="102751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TensorFlow</a:t>
            </a:r>
          </a:p>
        </p:txBody>
      </p:sp>
      <p:sp>
        <p:nvSpPr>
          <p:cNvPr id="3012" name="TextBox 11"/>
          <p:cNvSpPr txBox="1"/>
          <p:nvPr/>
        </p:nvSpPr>
        <p:spPr>
          <a:xfrm>
            <a:off x="4255675" y="4584191"/>
            <a:ext cx="71628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HTML</a:t>
            </a:r>
          </a:p>
        </p:txBody>
      </p:sp>
      <p:sp>
        <p:nvSpPr>
          <p:cNvPr id="3013" name="TextBox 12"/>
          <p:cNvSpPr txBox="1"/>
          <p:nvPr/>
        </p:nvSpPr>
        <p:spPr>
          <a:xfrm>
            <a:off x="5902117" y="4579561"/>
            <a:ext cx="716281" cy="492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Visual Studio</a:t>
            </a:r>
          </a:p>
        </p:txBody>
      </p:sp>
      <p:sp>
        <p:nvSpPr>
          <p:cNvPr id="3014" name="TextBox 13"/>
          <p:cNvSpPr txBox="1"/>
          <p:nvPr/>
        </p:nvSpPr>
        <p:spPr>
          <a:xfrm>
            <a:off x="7568146" y="4579561"/>
            <a:ext cx="71628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GIT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Title 1"/>
          <p:cNvSpPr txBox="1">
            <a:spLocks noGrp="1"/>
          </p:cNvSpPr>
          <p:nvPr>
            <p:ph type="title"/>
          </p:nvPr>
        </p:nvSpPr>
        <p:spPr>
          <a:xfrm>
            <a:off x="719999" y="630000"/>
            <a:ext cx="5185502" cy="951001"/>
          </a:xfrm>
          <a:prstGeom prst="rect">
            <a:avLst/>
          </a:prstGeom>
        </p:spPr>
        <p:txBody>
          <a:bodyPr/>
          <a:lstStyle>
            <a:lvl1pPr>
              <a:defRPr sz="1800"/>
            </a:lvl1pPr>
          </a:lstStyle>
          <a:p>
            <a:r>
              <a:t>WHERE ARE THEY USED?</a:t>
            </a:r>
          </a:p>
        </p:txBody>
      </p:sp>
      <p:sp>
        <p:nvSpPr>
          <p:cNvPr id="3017" name="Subtitle 2"/>
          <p:cNvSpPr txBox="1">
            <a:spLocks noGrp="1"/>
          </p:cNvSpPr>
          <p:nvPr>
            <p:ph type="body" sz="quarter" idx="1"/>
          </p:nvPr>
        </p:nvSpPr>
        <p:spPr>
          <a:xfrm>
            <a:off x="0" y="2774571"/>
            <a:ext cx="2834639" cy="1342130"/>
          </a:xfrm>
          <a:prstGeom prst="rect">
            <a:avLst/>
          </a:prstGeom>
        </p:spPr>
        <p:txBody>
          <a:bodyPr/>
          <a:lstStyle/>
          <a:p>
            <a:pPr algn="ctr">
              <a:defRPr b="1">
                <a:solidFill>
                  <a:srgbClr val="1A7068"/>
                </a:solidFill>
              </a:defRPr>
            </a:pPr>
            <a:r>
              <a:t>Front End</a:t>
            </a:r>
          </a:p>
          <a:p>
            <a:pPr algn="ctr">
              <a:defRPr>
                <a:solidFill>
                  <a:srgbClr val="1A7068"/>
                </a:solidFill>
              </a:defRPr>
            </a:pPr>
            <a:r>
              <a:t>HTML, CSS:  Used for building our website </a:t>
            </a:r>
          </a:p>
          <a:p>
            <a:pPr algn="ctr">
              <a:defRPr>
                <a:solidFill>
                  <a:srgbClr val="1A7068"/>
                </a:solidFill>
              </a:defRPr>
            </a:pPr>
            <a:r>
              <a:t>Visual Studio: For Front end coding  </a:t>
            </a:r>
          </a:p>
          <a:p>
            <a:pPr algn="ctr">
              <a:defRPr>
                <a:solidFill>
                  <a:srgbClr val="1A7068"/>
                </a:solidFill>
              </a:defRPr>
            </a:pPr>
            <a:r>
              <a:t>Figma: Used for Designing (Design Interface) </a:t>
            </a:r>
          </a:p>
        </p:txBody>
      </p:sp>
      <p:pic>
        <p:nvPicPr>
          <p:cNvPr id="3018" name="Picture 2" descr="Picture 2"/>
          <p:cNvPicPr>
            <a:picLocks noChangeAspect="1"/>
          </p:cNvPicPr>
          <p:nvPr/>
        </p:nvPicPr>
        <p:blipFill>
          <a:blip r:embed="rId2">
            <a:extLst/>
          </a:blip>
          <a:stretch>
            <a:fillRect/>
          </a:stretch>
        </p:blipFill>
        <p:spPr>
          <a:xfrm>
            <a:off x="5844540" y="1287780"/>
            <a:ext cx="2301241" cy="1379220"/>
          </a:xfrm>
          <a:prstGeom prst="rect">
            <a:avLst/>
          </a:prstGeom>
          <a:ln w="12700">
            <a:miter lim="400000"/>
          </a:ln>
        </p:spPr>
      </p:pic>
      <p:pic>
        <p:nvPicPr>
          <p:cNvPr id="3019" name="Picture 4" descr="Picture 4"/>
          <p:cNvPicPr>
            <a:picLocks noChangeAspect="1"/>
          </p:cNvPicPr>
          <p:nvPr/>
        </p:nvPicPr>
        <p:blipFill>
          <a:blip r:embed="rId3">
            <a:extLst/>
          </a:blip>
          <a:stretch>
            <a:fillRect/>
          </a:stretch>
        </p:blipFill>
        <p:spPr>
          <a:xfrm>
            <a:off x="653003" y="996765"/>
            <a:ext cx="1869216" cy="1733851"/>
          </a:xfrm>
          <a:prstGeom prst="rect">
            <a:avLst/>
          </a:prstGeom>
          <a:ln w="12700">
            <a:miter lim="400000"/>
          </a:ln>
        </p:spPr>
      </p:pic>
      <p:pic>
        <p:nvPicPr>
          <p:cNvPr id="3020" name="Picture 8" descr="Picture 8"/>
          <p:cNvPicPr>
            <a:picLocks noChangeAspect="1"/>
          </p:cNvPicPr>
          <p:nvPr/>
        </p:nvPicPr>
        <p:blipFill>
          <a:blip r:embed="rId4">
            <a:extLst/>
          </a:blip>
          <a:stretch>
            <a:fillRect/>
          </a:stretch>
        </p:blipFill>
        <p:spPr>
          <a:xfrm>
            <a:off x="3312750" y="1105499"/>
            <a:ext cx="1869216" cy="1516382"/>
          </a:xfrm>
          <a:prstGeom prst="rect">
            <a:avLst/>
          </a:prstGeom>
          <a:ln w="12700">
            <a:miter lim="400000"/>
          </a:ln>
        </p:spPr>
      </p:pic>
      <p:sp>
        <p:nvSpPr>
          <p:cNvPr id="3021" name="TextBox 6"/>
          <p:cNvSpPr txBox="1"/>
          <p:nvPr/>
        </p:nvSpPr>
        <p:spPr>
          <a:xfrm>
            <a:off x="3154680" y="2804605"/>
            <a:ext cx="2202179" cy="1412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100" b="1">
                <a:solidFill>
                  <a:srgbClr val="1A7068"/>
                </a:solidFill>
                <a:latin typeface="Work Sans"/>
                <a:ea typeface="Work Sans"/>
                <a:cs typeface="Work Sans"/>
                <a:sym typeface="Work Sans"/>
              </a:defRPr>
            </a:pPr>
            <a:r>
              <a:t>Back End </a:t>
            </a:r>
          </a:p>
          <a:p>
            <a:pPr algn="ctr">
              <a:defRPr sz="1100">
                <a:solidFill>
                  <a:srgbClr val="1A7068"/>
                </a:solidFill>
                <a:latin typeface="Work Sans"/>
                <a:ea typeface="Work Sans"/>
                <a:cs typeface="Work Sans"/>
                <a:sym typeface="Work Sans"/>
              </a:defRPr>
            </a:pPr>
            <a:r>
              <a:t>Keras, Numpy , Tensorflow: ML Libraries used for model building</a:t>
            </a:r>
          </a:p>
          <a:p>
            <a:pPr algn="ctr">
              <a:defRPr sz="1100">
                <a:solidFill>
                  <a:srgbClr val="1A7068"/>
                </a:solidFill>
                <a:latin typeface="Work Sans"/>
                <a:ea typeface="Work Sans"/>
                <a:cs typeface="Work Sans"/>
                <a:sym typeface="Work Sans"/>
              </a:defRPr>
            </a:pPr>
            <a:r>
              <a:t>Python: Used for programming ML Models</a:t>
            </a:r>
          </a:p>
          <a:p>
            <a:pPr algn="ctr">
              <a:defRPr sz="1100">
                <a:solidFill>
                  <a:srgbClr val="1A7068"/>
                </a:solidFill>
                <a:latin typeface="Work Sans"/>
                <a:ea typeface="Work Sans"/>
                <a:cs typeface="Work Sans"/>
                <a:sym typeface="Work Sans"/>
              </a:defRPr>
            </a:pPr>
            <a:r>
              <a:t>Open CV: For object detection</a:t>
            </a:r>
          </a:p>
          <a:p>
            <a:pPr algn="ctr">
              <a:defRPr sz="1100">
                <a:solidFill>
                  <a:srgbClr val="1A7068"/>
                </a:solidFill>
                <a:latin typeface="Work Sans"/>
                <a:ea typeface="Work Sans"/>
                <a:cs typeface="Work Sans"/>
                <a:sym typeface="Work Sans"/>
              </a:defRPr>
            </a:pPr>
            <a:r>
              <a:t>Django : To connect with Front end</a:t>
            </a:r>
          </a:p>
        </p:txBody>
      </p:sp>
      <p:sp>
        <p:nvSpPr>
          <p:cNvPr id="3022" name="TextBox 8"/>
          <p:cNvSpPr txBox="1"/>
          <p:nvPr/>
        </p:nvSpPr>
        <p:spPr>
          <a:xfrm>
            <a:off x="5904772" y="2804605"/>
            <a:ext cx="2474596" cy="91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100" b="1">
                <a:solidFill>
                  <a:srgbClr val="1A7068"/>
                </a:solidFill>
                <a:latin typeface="Work Sans"/>
                <a:ea typeface="Work Sans"/>
                <a:cs typeface="Work Sans"/>
                <a:sym typeface="Work Sans"/>
              </a:defRPr>
            </a:pPr>
            <a:r>
              <a:t>Management</a:t>
            </a:r>
          </a:p>
          <a:p>
            <a:pPr algn="ctr">
              <a:defRPr sz="1100">
                <a:solidFill>
                  <a:srgbClr val="1A7068"/>
                </a:solidFill>
                <a:latin typeface="Work Sans"/>
                <a:ea typeface="Work Sans"/>
                <a:cs typeface="Work Sans"/>
                <a:sym typeface="Work Sans"/>
              </a:defRPr>
            </a:pPr>
            <a:r>
              <a:t>JIRA : Planning and workflow</a:t>
            </a:r>
          </a:p>
          <a:p>
            <a:pPr algn="ctr">
              <a:defRPr sz="1100">
                <a:solidFill>
                  <a:srgbClr val="1A7068"/>
                </a:solidFill>
                <a:latin typeface="Work Sans"/>
                <a:ea typeface="Work Sans"/>
                <a:cs typeface="Work Sans"/>
                <a:sym typeface="Work Sans"/>
              </a:defRPr>
            </a:pPr>
            <a:r>
              <a:t>Teams : Daily meetings</a:t>
            </a:r>
          </a:p>
          <a:p>
            <a:pPr algn="ctr">
              <a:defRPr sz="1100">
                <a:solidFill>
                  <a:srgbClr val="1A7068"/>
                </a:solidFill>
                <a:latin typeface="Work Sans"/>
                <a:ea typeface="Work Sans"/>
                <a:cs typeface="Work Sans"/>
                <a:sym typeface="Work Sans"/>
              </a:defRPr>
            </a:pPr>
            <a:r>
              <a:t>WhatsApp : Daily communications</a:t>
            </a:r>
          </a:p>
          <a:p>
            <a:pPr algn="ctr">
              <a:defRPr sz="1100">
                <a:solidFill>
                  <a:srgbClr val="1A7068"/>
                </a:solidFill>
                <a:latin typeface="Work Sans"/>
                <a:ea typeface="Work Sans"/>
                <a:cs typeface="Work Sans"/>
                <a:sym typeface="Work Sans"/>
              </a:defRPr>
            </a:pPr>
            <a:r>
              <a:t>Git : For Source code management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4" name="Title 1"/>
          <p:cNvSpPr txBox="1">
            <a:spLocks noGrp="1"/>
          </p:cNvSpPr>
          <p:nvPr>
            <p:ph type="title"/>
          </p:nvPr>
        </p:nvSpPr>
        <p:spPr>
          <a:xfrm>
            <a:off x="2723250" y="630000"/>
            <a:ext cx="3697501" cy="546601"/>
          </a:xfrm>
          <a:prstGeom prst="rect">
            <a:avLst/>
          </a:prstGeom>
        </p:spPr>
        <p:txBody>
          <a:bodyPr/>
          <a:lstStyle>
            <a:lvl1pPr>
              <a:defRPr sz="1800"/>
            </a:lvl1pPr>
          </a:lstStyle>
          <a:p>
            <a:r>
              <a:t>Machine Learning Algorithm </a:t>
            </a:r>
          </a:p>
        </p:txBody>
      </p:sp>
      <p:pic>
        <p:nvPicPr>
          <p:cNvPr id="3025" name="Picture 2" descr="Picture 2"/>
          <p:cNvPicPr>
            <a:picLocks noChangeAspect="1"/>
          </p:cNvPicPr>
          <p:nvPr/>
        </p:nvPicPr>
        <p:blipFill>
          <a:blip r:embed="rId2">
            <a:extLst/>
          </a:blip>
          <a:srcRect t="21997" b="21997"/>
          <a:stretch>
            <a:fillRect/>
          </a:stretch>
        </p:blipFill>
        <p:spPr>
          <a:xfrm>
            <a:off x="664463" y="1497334"/>
            <a:ext cx="7815073" cy="292159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 name="Google Shape;11251;p66"/>
          <p:cNvSpPr txBox="1">
            <a:spLocks noGrp="1"/>
          </p:cNvSpPr>
          <p:nvPr>
            <p:ph type="title"/>
          </p:nvPr>
        </p:nvSpPr>
        <p:spPr>
          <a:xfrm>
            <a:off x="455770" y="599146"/>
            <a:ext cx="3697500" cy="546602"/>
          </a:xfrm>
          <a:prstGeom prst="rect">
            <a:avLst/>
          </a:prstGeom>
        </p:spPr>
        <p:txBody>
          <a:bodyPr/>
          <a:lstStyle>
            <a:lvl1pPr defTabSz="777240">
              <a:defRPr sz="2380"/>
            </a:lvl1pPr>
          </a:lstStyle>
          <a:p>
            <a:r>
              <a:t>AGENDA</a:t>
            </a:r>
          </a:p>
        </p:txBody>
      </p:sp>
      <p:sp>
        <p:nvSpPr>
          <p:cNvPr id="2870" name="Google Shape;11252;p66"/>
          <p:cNvSpPr txBox="1">
            <a:spLocks noGrp="1"/>
          </p:cNvSpPr>
          <p:nvPr>
            <p:ph type="body" sz="quarter" idx="1"/>
          </p:nvPr>
        </p:nvSpPr>
        <p:spPr>
          <a:xfrm>
            <a:off x="2799315" y="1656459"/>
            <a:ext cx="1877699" cy="465301"/>
          </a:xfrm>
          <a:prstGeom prst="rect">
            <a:avLst/>
          </a:prstGeom>
        </p:spPr>
        <p:txBody>
          <a:bodyPr>
            <a:normAutofit lnSpcReduction="10000"/>
          </a:bodyPr>
          <a:lstStyle>
            <a:lvl1pPr marL="0" indent="0" defTabSz="740663">
              <a:defRPr sz="972"/>
            </a:lvl1pPr>
          </a:lstStyle>
          <a:p>
            <a:r>
              <a:t>Project Description &amp; Problem Statement</a:t>
            </a:r>
          </a:p>
        </p:txBody>
      </p:sp>
      <p:sp>
        <p:nvSpPr>
          <p:cNvPr id="2871" name="Google Shape;11253;p66"/>
          <p:cNvSpPr txBox="1"/>
          <p:nvPr/>
        </p:nvSpPr>
        <p:spPr>
          <a:xfrm>
            <a:off x="455769" y="1656459"/>
            <a:ext cx="1465802" cy="4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a:bodyPr>
          <a:lstStyle>
            <a:lvl1pPr>
              <a:defRPr sz="1200" b="1">
                <a:solidFill>
                  <a:schemeClr val="accent2"/>
                </a:solidFill>
                <a:latin typeface="Martel"/>
                <a:ea typeface="Martel"/>
                <a:cs typeface="Martel"/>
                <a:sym typeface="Martel"/>
              </a:defRPr>
            </a:lvl1pPr>
          </a:lstStyle>
          <a:p>
            <a:r>
              <a:t>Improvements</a:t>
            </a:r>
          </a:p>
        </p:txBody>
      </p:sp>
      <p:sp>
        <p:nvSpPr>
          <p:cNvPr id="2872" name="Google Shape;11254;p66"/>
          <p:cNvSpPr txBox="1"/>
          <p:nvPr/>
        </p:nvSpPr>
        <p:spPr>
          <a:xfrm>
            <a:off x="455770" y="1181060"/>
            <a:ext cx="1340100"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01.</a:t>
            </a:r>
          </a:p>
        </p:txBody>
      </p:sp>
      <p:sp>
        <p:nvSpPr>
          <p:cNvPr id="2873" name="Google Shape;11255;p66"/>
          <p:cNvSpPr txBox="1"/>
          <p:nvPr/>
        </p:nvSpPr>
        <p:spPr>
          <a:xfrm>
            <a:off x="2807692" y="1176599"/>
            <a:ext cx="1340100"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02.</a:t>
            </a:r>
          </a:p>
        </p:txBody>
      </p:sp>
      <p:sp>
        <p:nvSpPr>
          <p:cNvPr id="2874" name="Google Shape;11256;p66"/>
          <p:cNvSpPr txBox="1"/>
          <p:nvPr/>
        </p:nvSpPr>
        <p:spPr>
          <a:xfrm>
            <a:off x="5333360" y="1656459"/>
            <a:ext cx="1877700" cy="4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lnSpcReduction="10000"/>
          </a:bodyPr>
          <a:lstStyle>
            <a:lvl1pPr defTabSz="740663">
              <a:defRPr sz="972" b="1">
                <a:solidFill>
                  <a:schemeClr val="accent2"/>
                </a:solidFill>
                <a:latin typeface="Martel"/>
                <a:ea typeface="Martel"/>
                <a:cs typeface="Martel"/>
                <a:sym typeface="Martel"/>
              </a:defRPr>
            </a:lvl1pPr>
          </a:lstStyle>
          <a:p>
            <a:r>
              <a:t>Team Agreement &amp; Personas</a:t>
            </a:r>
          </a:p>
        </p:txBody>
      </p:sp>
      <p:sp>
        <p:nvSpPr>
          <p:cNvPr id="2875" name="Google Shape;11257;p66"/>
          <p:cNvSpPr txBox="1"/>
          <p:nvPr/>
        </p:nvSpPr>
        <p:spPr>
          <a:xfrm>
            <a:off x="5333360" y="1181060"/>
            <a:ext cx="1340101"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03.</a:t>
            </a:r>
          </a:p>
        </p:txBody>
      </p:sp>
      <p:sp>
        <p:nvSpPr>
          <p:cNvPr id="2876" name="Google Shape;11258;p66"/>
          <p:cNvSpPr txBox="1"/>
          <p:nvPr/>
        </p:nvSpPr>
        <p:spPr>
          <a:xfrm>
            <a:off x="5353096" y="2259744"/>
            <a:ext cx="1340101"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06.</a:t>
            </a:r>
          </a:p>
        </p:txBody>
      </p:sp>
      <p:sp>
        <p:nvSpPr>
          <p:cNvPr id="2877" name="Google Shape;11262;p66"/>
          <p:cNvSpPr txBox="1"/>
          <p:nvPr/>
        </p:nvSpPr>
        <p:spPr>
          <a:xfrm>
            <a:off x="2799314" y="2750317"/>
            <a:ext cx="1831646" cy="4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lnSpcReduction="10000"/>
          </a:bodyPr>
          <a:lstStyle>
            <a:lvl1pPr defTabSz="740663">
              <a:defRPr sz="972" b="1">
                <a:solidFill>
                  <a:schemeClr val="accent2"/>
                </a:solidFill>
                <a:latin typeface="Martel"/>
                <a:ea typeface="Martel"/>
                <a:cs typeface="Martel"/>
                <a:sym typeface="Martel"/>
              </a:defRPr>
            </a:lvl1pPr>
          </a:lstStyle>
          <a:p>
            <a:r>
              <a:t>Machine Learning Algorithm</a:t>
            </a:r>
          </a:p>
        </p:txBody>
      </p:sp>
      <p:sp>
        <p:nvSpPr>
          <p:cNvPr id="2878" name="Google Shape;11263;p66"/>
          <p:cNvSpPr txBox="1"/>
          <p:nvPr/>
        </p:nvSpPr>
        <p:spPr>
          <a:xfrm>
            <a:off x="455769" y="2750317"/>
            <a:ext cx="1465802" cy="4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lnSpcReduction="10000"/>
          </a:bodyPr>
          <a:lstStyle>
            <a:lvl1pPr defTabSz="749808">
              <a:defRPr sz="984" b="1">
                <a:solidFill>
                  <a:schemeClr val="accent2"/>
                </a:solidFill>
                <a:latin typeface="Martel"/>
                <a:ea typeface="Martel"/>
                <a:cs typeface="Martel"/>
                <a:sym typeface="Martel"/>
              </a:defRPr>
            </a:lvl1pPr>
          </a:lstStyle>
          <a:p>
            <a:r>
              <a:t>MVP  And Tools Used</a:t>
            </a:r>
          </a:p>
        </p:txBody>
      </p:sp>
      <p:sp>
        <p:nvSpPr>
          <p:cNvPr id="2879" name="Google Shape;11264;p66"/>
          <p:cNvSpPr txBox="1"/>
          <p:nvPr/>
        </p:nvSpPr>
        <p:spPr>
          <a:xfrm>
            <a:off x="455770" y="2214390"/>
            <a:ext cx="1340100"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04.</a:t>
            </a:r>
          </a:p>
        </p:txBody>
      </p:sp>
      <p:sp>
        <p:nvSpPr>
          <p:cNvPr id="2880" name="Google Shape;11265;p66"/>
          <p:cNvSpPr txBox="1"/>
          <p:nvPr/>
        </p:nvSpPr>
        <p:spPr>
          <a:xfrm>
            <a:off x="2807692" y="2214390"/>
            <a:ext cx="1340100" cy="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normAutofit/>
          </a:bodyPr>
          <a:lstStyle>
            <a:lvl1pPr defTabSz="722376">
              <a:defRPr sz="2370">
                <a:solidFill>
                  <a:schemeClr val="accent4"/>
                </a:solidFill>
                <a:latin typeface="Martel ExtraBold"/>
                <a:ea typeface="Martel ExtraBold"/>
                <a:cs typeface="Martel ExtraBold"/>
                <a:sym typeface="Martel ExtraBold"/>
              </a:defRPr>
            </a:lvl1pPr>
          </a:lstStyle>
          <a:p>
            <a:r>
              <a:t>05.</a:t>
            </a:r>
          </a:p>
        </p:txBody>
      </p:sp>
      <p:sp>
        <p:nvSpPr>
          <p:cNvPr id="2881" name="Google Shape;11266;p66"/>
          <p:cNvSpPr txBox="1"/>
          <p:nvPr/>
        </p:nvSpPr>
        <p:spPr>
          <a:xfrm>
            <a:off x="5353096" y="2750317"/>
            <a:ext cx="1621821" cy="4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a:bodyPr>
          <a:lstStyle>
            <a:lvl1pPr>
              <a:defRPr sz="1200" b="1">
                <a:solidFill>
                  <a:schemeClr val="accent2"/>
                </a:solidFill>
                <a:latin typeface="Martel"/>
                <a:ea typeface="Martel"/>
                <a:cs typeface="Martel"/>
                <a:sym typeface="Martel"/>
              </a:defRPr>
            </a:lvl1pPr>
          </a:lstStyle>
          <a:p>
            <a:r>
              <a:t>Diagrams</a:t>
            </a:r>
          </a:p>
        </p:txBody>
      </p:sp>
      <p:sp>
        <p:nvSpPr>
          <p:cNvPr id="2882" name="Google Shape;11258;p66"/>
          <p:cNvSpPr txBox="1"/>
          <p:nvPr/>
        </p:nvSpPr>
        <p:spPr>
          <a:xfrm>
            <a:off x="455770" y="3248821"/>
            <a:ext cx="1340100"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07.</a:t>
            </a:r>
          </a:p>
        </p:txBody>
      </p:sp>
      <p:sp>
        <p:nvSpPr>
          <p:cNvPr id="2883" name="Google Shape;11266;p66"/>
          <p:cNvSpPr txBox="1"/>
          <p:nvPr/>
        </p:nvSpPr>
        <p:spPr>
          <a:xfrm>
            <a:off x="455770" y="3796270"/>
            <a:ext cx="1777839" cy="53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t>Sprint Recap &amp; Project backlog</a:t>
            </a:r>
          </a:p>
        </p:txBody>
      </p:sp>
      <p:sp>
        <p:nvSpPr>
          <p:cNvPr id="2884" name="Google Shape;11258;p66"/>
          <p:cNvSpPr txBox="1"/>
          <p:nvPr/>
        </p:nvSpPr>
        <p:spPr>
          <a:xfrm>
            <a:off x="2807692" y="3248821"/>
            <a:ext cx="1340100"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08.</a:t>
            </a:r>
          </a:p>
        </p:txBody>
      </p:sp>
      <p:sp>
        <p:nvSpPr>
          <p:cNvPr id="2885" name="Google Shape;11266;p66"/>
          <p:cNvSpPr txBox="1"/>
          <p:nvPr/>
        </p:nvSpPr>
        <p:spPr>
          <a:xfrm>
            <a:off x="2803917" y="3796270"/>
            <a:ext cx="1621821" cy="53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t>User Stories &amp; Acceptance Criteria</a:t>
            </a:r>
          </a:p>
        </p:txBody>
      </p:sp>
      <p:sp>
        <p:nvSpPr>
          <p:cNvPr id="2886" name="Google Shape;11258;p66"/>
          <p:cNvSpPr txBox="1"/>
          <p:nvPr/>
        </p:nvSpPr>
        <p:spPr>
          <a:xfrm>
            <a:off x="5353096" y="3248821"/>
            <a:ext cx="1340101"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09.</a:t>
            </a:r>
          </a:p>
        </p:txBody>
      </p:sp>
      <p:sp>
        <p:nvSpPr>
          <p:cNvPr id="2887" name="Google Shape;11266;p66"/>
          <p:cNvSpPr txBox="1"/>
          <p:nvPr/>
        </p:nvSpPr>
        <p:spPr>
          <a:xfrm>
            <a:off x="5330309" y="3852296"/>
            <a:ext cx="1621821" cy="53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t>Test Cases &amp; Sprint backlog</a:t>
            </a:r>
          </a:p>
        </p:txBody>
      </p:sp>
      <p:sp>
        <p:nvSpPr>
          <p:cNvPr id="2888" name="Google Shape;11258;p66"/>
          <p:cNvSpPr txBox="1"/>
          <p:nvPr/>
        </p:nvSpPr>
        <p:spPr>
          <a:xfrm>
            <a:off x="7380238" y="1083150"/>
            <a:ext cx="1340101"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10.</a:t>
            </a:r>
          </a:p>
        </p:txBody>
      </p:sp>
      <p:sp>
        <p:nvSpPr>
          <p:cNvPr id="2889" name="Google Shape;11266;p66"/>
          <p:cNvSpPr txBox="1"/>
          <p:nvPr/>
        </p:nvSpPr>
        <p:spPr>
          <a:xfrm>
            <a:off x="7301200" y="1619884"/>
            <a:ext cx="1621821" cy="53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t>Burn down Chart &amp; Retrospective</a:t>
            </a:r>
          </a:p>
        </p:txBody>
      </p:sp>
      <p:sp>
        <p:nvSpPr>
          <p:cNvPr id="2890" name="Google Shape;11258;p66"/>
          <p:cNvSpPr txBox="1"/>
          <p:nvPr/>
        </p:nvSpPr>
        <p:spPr>
          <a:xfrm>
            <a:off x="7380238" y="2166294"/>
            <a:ext cx="1340101"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11.</a:t>
            </a:r>
          </a:p>
        </p:txBody>
      </p:sp>
      <p:sp>
        <p:nvSpPr>
          <p:cNvPr id="2891" name="Google Shape;11266;p66"/>
          <p:cNvSpPr txBox="1"/>
          <p:nvPr/>
        </p:nvSpPr>
        <p:spPr>
          <a:xfrm>
            <a:off x="7301200" y="2613652"/>
            <a:ext cx="1621821" cy="738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rPr lang="en-IN" dirty="0" smtClean="0"/>
              <a:t>Application screenshots </a:t>
            </a:r>
            <a:r>
              <a:rPr dirty="0" smtClean="0"/>
              <a:t>and </a:t>
            </a:r>
            <a:r>
              <a:rPr dirty="0"/>
              <a:t>Demo</a:t>
            </a:r>
          </a:p>
        </p:txBody>
      </p:sp>
      <p:sp>
        <p:nvSpPr>
          <p:cNvPr id="2892" name="Google Shape;11258;p66"/>
          <p:cNvSpPr txBox="1"/>
          <p:nvPr/>
        </p:nvSpPr>
        <p:spPr>
          <a:xfrm>
            <a:off x="7380238" y="3248821"/>
            <a:ext cx="1340101" cy="640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spAutoFit/>
          </a:bodyPr>
          <a:lstStyle>
            <a:lvl1pPr>
              <a:defRPr sz="3000">
                <a:solidFill>
                  <a:schemeClr val="accent4"/>
                </a:solidFill>
                <a:latin typeface="Martel ExtraBold"/>
                <a:ea typeface="Martel ExtraBold"/>
                <a:cs typeface="Martel ExtraBold"/>
                <a:sym typeface="Martel ExtraBold"/>
              </a:defRPr>
            </a:lvl1pPr>
          </a:lstStyle>
          <a:p>
            <a:r>
              <a:t>12.</a:t>
            </a:r>
          </a:p>
        </p:txBody>
      </p:sp>
      <p:sp>
        <p:nvSpPr>
          <p:cNvPr id="2893" name="Google Shape;11266;p66"/>
          <p:cNvSpPr txBox="1"/>
          <p:nvPr/>
        </p:nvSpPr>
        <p:spPr>
          <a:xfrm>
            <a:off x="7287262" y="3844539"/>
            <a:ext cx="1621821" cy="553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sz="1200" b="1">
                <a:solidFill>
                  <a:schemeClr val="accent2"/>
                </a:solidFill>
                <a:latin typeface="Martel"/>
                <a:ea typeface="Martel"/>
                <a:cs typeface="Martel"/>
                <a:sym typeface="Martel"/>
              </a:defRPr>
            </a:lvl1pPr>
          </a:lstStyle>
          <a:p>
            <a:r>
              <a:rPr lang="en-IN" dirty="0" smtClean="0"/>
              <a:t>API’s and </a:t>
            </a:r>
            <a:r>
              <a:rPr dirty="0" smtClean="0"/>
              <a:t>Technical </a:t>
            </a:r>
            <a:r>
              <a:rPr dirty="0"/>
              <a:t>Paper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2872"/>
                                        </p:tgtEl>
                                        <p:attrNameLst>
                                          <p:attrName>style.visibility</p:attrName>
                                        </p:attrNameLst>
                                      </p:cBhvr>
                                      <p:to>
                                        <p:strVal val="visible"/>
                                      </p:to>
                                    </p:set>
                                    <p:animEffect transition="in" filter="fade">
                                      <p:cBhvr>
                                        <p:cTn id="7" dur="1500"/>
                                        <p:tgtEl>
                                          <p:spTgt spid="2872"/>
                                        </p:tgtEl>
                                      </p:cBhvr>
                                    </p:animEffect>
                                  </p:childTnLst>
                                </p:cTn>
                              </p:par>
                            </p:childTnLst>
                          </p:cTn>
                        </p:par>
                        <p:par>
                          <p:cTn id="8" fill="hold">
                            <p:stCondLst>
                              <p:cond delay="1500"/>
                            </p:stCondLst>
                            <p:childTnLst>
                              <p:par>
                                <p:cTn id="9" presetID="10" presetClass="entr" fill="hold" grpId="2" nodeType="afterEffect">
                                  <p:stCondLst>
                                    <p:cond delay="0"/>
                                  </p:stCondLst>
                                  <p:iterate>
                                    <p:tmAbs val="0"/>
                                  </p:iterate>
                                  <p:childTnLst>
                                    <p:set>
                                      <p:cBhvr>
                                        <p:cTn id="10" fill="hold"/>
                                        <p:tgtEl>
                                          <p:spTgt spid="2873"/>
                                        </p:tgtEl>
                                        <p:attrNameLst>
                                          <p:attrName>style.visibility</p:attrName>
                                        </p:attrNameLst>
                                      </p:cBhvr>
                                      <p:to>
                                        <p:strVal val="visible"/>
                                      </p:to>
                                    </p:set>
                                    <p:animEffect transition="in" filter="fade">
                                      <p:cBhvr>
                                        <p:cTn id="11" dur="1500"/>
                                        <p:tgtEl>
                                          <p:spTgt spid="2873"/>
                                        </p:tgtEl>
                                      </p:cBhvr>
                                    </p:animEffect>
                                  </p:childTnLst>
                                </p:cTn>
                              </p:par>
                            </p:childTnLst>
                          </p:cTn>
                        </p:par>
                        <p:par>
                          <p:cTn id="12" fill="hold">
                            <p:stCondLst>
                              <p:cond delay="3000"/>
                            </p:stCondLst>
                            <p:childTnLst>
                              <p:par>
                                <p:cTn id="13" presetID="10" presetClass="entr" fill="hold" grpId="3" nodeType="afterEffect">
                                  <p:stCondLst>
                                    <p:cond delay="0"/>
                                  </p:stCondLst>
                                  <p:iterate>
                                    <p:tmAbs val="0"/>
                                  </p:iterate>
                                  <p:childTnLst>
                                    <p:set>
                                      <p:cBhvr>
                                        <p:cTn id="14" fill="hold"/>
                                        <p:tgtEl>
                                          <p:spTgt spid="2875"/>
                                        </p:tgtEl>
                                        <p:attrNameLst>
                                          <p:attrName>style.visibility</p:attrName>
                                        </p:attrNameLst>
                                      </p:cBhvr>
                                      <p:to>
                                        <p:strVal val="visible"/>
                                      </p:to>
                                    </p:set>
                                    <p:animEffect transition="in" filter="fade">
                                      <p:cBhvr>
                                        <p:cTn id="15" dur="1500"/>
                                        <p:tgtEl>
                                          <p:spTgt spid="2875"/>
                                        </p:tgtEl>
                                      </p:cBhvr>
                                    </p:animEffect>
                                  </p:childTnLst>
                                </p:cTn>
                              </p:par>
                            </p:childTnLst>
                          </p:cTn>
                        </p:par>
                        <p:par>
                          <p:cTn id="16" fill="hold">
                            <p:stCondLst>
                              <p:cond delay="4500"/>
                            </p:stCondLst>
                            <p:childTnLst>
                              <p:par>
                                <p:cTn id="17" presetID="10" presetClass="entr" fill="hold" grpId="4" nodeType="afterEffect">
                                  <p:stCondLst>
                                    <p:cond delay="0"/>
                                  </p:stCondLst>
                                  <p:iterate>
                                    <p:tmAbs val="0"/>
                                  </p:iterate>
                                  <p:childTnLst>
                                    <p:set>
                                      <p:cBhvr>
                                        <p:cTn id="18" fill="hold"/>
                                        <p:tgtEl>
                                          <p:spTgt spid="2876"/>
                                        </p:tgtEl>
                                        <p:attrNameLst>
                                          <p:attrName>style.visibility</p:attrName>
                                        </p:attrNameLst>
                                      </p:cBhvr>
                                      <p:to>
                                        <p:strVal val="visible"/>
                                      </p:to>
                                    </p:set>
                                    <p:animEffect transition="in" filter="fade">
                                      <p:cBhvr>
                                        <p:cTn id="19" dur="1500"/>
                                        <p:tgtEl>
                                          <p:spTgt spid="2876"/>
                                        </p:tgtEl>
                                      </p:cBhvr>
                                    </p:animEffect>
                                  </p:childTnLst>
                                </p:cTn>
                              </p:par>
                            </p:childTnLst>
                          </p:cTn>
                        </p:par>
                        <p:par>
                          <p:cTn id="20" fill="hold">
                            <p:stCondLst>
                              <p:cond delay="6000"/>
                            </p:stCondLst>
                            <p:childTnLst>
                              <p:par>
                                <p:cTn id="21" presetID="10" presetClass="entr" fill="hold" grpId="5" nodeType="afterEffect">
                                  <p:stCondLst>
                                    <p:cond delay="0"/>
                                  </p:stCondLst>
                                  <p:iterate>
                                    <p:tmAbs val="0"/>
                                  </p:iterate>
                                  <p:childTnLst>
                                    <p:set>
                                      <p:cBhvr>
                                        <p:cTn id="22" fill="hold"/>
                                        <p:tgtEl>
                                          <p:spTgt spid="2880"/>
                                        </p:tgtEl>
                                        <p:attrNameLst>
                                          <p:attrName>style.visibility</p:attrName>
                                        </p:attrNameLst>
                                      </p:cBhvr>
                                      <p:to>
                                        <p:strVal val="visible"/>
                                      </p:to>
                                    </p:set>
                                    <p:animEffect transition="in" filter="fade">
                                      <p:cBhvr>
                                        <p:cTn id="23" dur="1500"/>
                                        <p:tgtEl>
                                          <p:spTgt spid="2880"/>
                                        </p:tgtEl>
                                      </p:cBhvr>
                                    </p:animEffect>
                                  </p:childTnLst>
                                </p:cTn>
                              </p:par>
                            </p:childTnLst>
                          </p:cTn>
                        </p:par>
                        <p:par>
                          <p:cTn id="24" fill="hold">
                            <p:stCondLst>
                              <p:cond delay="7500"/>
                            </p:stCondLst>
                            <p:childTnLst>
                              <p:par>
                                <p:cTn id="25" presetID="10" presetClass="entr" fill="hold" grpId="6" nodeType="afterEffect">
                                  <p:stCondLst>
                                    <p:cond delay="0"/>
                                  </p:stCondLst>
                                  <p:iterate>
                                    <p:tmAbs val="0"/>
                                  </p:iterate>
                                  <p:childTnLst>
                                    <p:set>
                                      <p:cBhvr>
                                        <p:cTn id="26" fill="hold"/>
                                        <p:tgtEl>
                                          <p:spTgt spid="2879"/>
                                        </p:tgtEl>
                                        <p:attrNameLst>
                                          <p:attrName>style.visibility</p:attrName>
                                        </p:attrNameLst>
                                      </p:cBhvr>
                                      <p:to>
                                        <p:strVal val="visible"/>
                                      </p:to>
                                    </p:set>
                                    <p:animEffect transition="in" filter="fade">
                                      <p:cBhvr>
                                        <p:cTn id="27" dur="1500"/>
                                        <p:tgtEl>
                                          <p:spTgt spid="2879"/>
                                        </p:tgtEl>
                                      </p:cBhvr>
                                    </p:animEffect>
                                  </p:childTnLst>
                                </p:cTn>
                              </p:par>
                            </p:childTnLst>
                          </p:cTn>
                        </p:par>
                        <p:par>
                          <p:cTn id="28" fill="hold">
                            <p:stCondLst>
                              <p:cond delay="9000"/>
                            </p:stCondLst>
                            <p:childTnLst>
                              <p:par>
                                <p:cTn id="29" presetID="10" presetClass="entr" fill="hold" grpId="7" nodeType="afterEffect">
                                  <p:stCondLst>
                                    <p:cond delay="0"/>
                                  </p:stCondLst>
                                  <p:iterate>
                                    <p:tmAbs val="0"/>
                                  </p:iterate>
                                  <p:childTnLst>
                                    <p:set>
                                      <p:cBhvr>
                                        <p:cTn id="30" fill="hold"/>
                                        <p:tgtEl>
                                          <p:spTgt spid="2882"/>
                                        </p:tgtEl>
                                        <p:attrNameLst>
                                          <p:attrName>style.visibility</p:attrName>
                                        </p:attrNameLst>
                                      </p:cBhvr>
                                      <p:to>
                                        <p:strVal val="visible"/>
                                      </p:to>
                                    </p:set>
                                    <p:animEffect transition="in" filter="fade">
                                      <p:cBhvr>
                                        <p:cTn id="31" dur="1500"/>
                                        <p:tgtEl>
                                          <p:spTgt spid="2882"/>
                                        </p:tgtEl>
                                      </p:cBhvr>
                                    </p:animEffect>
                                  </p:childTnLst>
                                </p:cTn>
                              </p:par>
                            </p:childTnLst>
                          </p:cTn>
                        </p:par>
                        <p:par>
                          <p:cTn id="32" fill="hold">
                            <p:stCondLst>
                              <p:cond delay="10500"/>
                            </p:stCondLst>
                            <p:childTnLst>
                              <p:par>
                                <p:cTn id="33" presetID="10" presetClass="entr" fill="hold" grpId="8" nodeType="afterEffect">
                                  <p:stCondLst>
                                    <p:cond delay="0"/>
                                  </p:stCondLst>
                                  <p:iterate>
                                    <p:tmAbs val="0"/>
                                  </p:iterate>
                                  <p:childTnLst>
                                    <p:set>
                                      <p:cBhvr>
                                        <p:cTn id="34" fill="hold"/>
                                        <p:tgtEl>
                                          <p:spTgt spid="2884"/>
                                        </p:tgtEl>
                                        <p:attrNameLst>
                                          <p:attrName>style.visibility</p:attrName>
                                        </p:attrNameLst>
                                      </p:cBhvr>
                                      <p:to>
                                        <p:strVal val="visible"/>
                                      </p:to>
                                    </p:set>
                                    <p:animEffect transition="in" filter="fade">
                                      <p:cBhvr>
                                        <p:cTn id="35" dur="1500"/>
                                        <p:tgtEl>
                                          <p:spTgt spid="2884"/>
                                        </p:tgtEl>
                                      </p:cBhvr>
                                    </p:animEffect>
                                  </p:childTnLst>
                                </p:cTn>
                              </p:par>
                            </p:childTnLst>
                          </p:cTn>
                        </p:par>
                        <p:par>
                          <p:cTn id="36" fill="hold">
                            <p:stCondLst>
                              <p:cond delay="12000"/>
                            </p:stCondLst>
                            <p:childTnLst>
                              <p:par>
                                <p:cTn id="37" presetID="10" presetClass="entr" fill="hold" grpId="9" nodeType="afterEffect">
                                  <p:stCondLst>
                                    <p:cond delay="0"/>
                                  </p:stCondLst>
                                  <p:iterate>
                                    <p:tmAbs val="0"/>
                                  </p:iterate>
                                  <p:childTnLst>
                                    <p:set>
                                      <p:cBhvr>
                                        <p:cTn id="38" fill="hold"/>
                                        <p:tgtEl>
                                          <p:spTgt spid="2886"/>
                                        </p:tgtEl>
                                        <p:attrNameLst>
                                          <p:attrName>style.visibility</p:attrName>
                                        </p:attrNameLst>
                                      </p:cBhvr>
                                      <p:to>
                                        <p:strVal val="visible"/>
                                      </p:to>
                                    </p:set>
                                    <p:animEffect transition="in" filter="fade">
                                      <p:cBhvr>
                                        <p:cTn id="39" dur="1500"/>
                                        <p:tgtEl>
                                          <p:spTgt spid="2886"/>
                                        </p:tgtEl>
                                      </p:cBhvr>
                                    </p:animEffect>
                                  </p:childTnLst>
                                </p:cTn>
                              </p:par>
                            </p:childTnLst>
                          </p:cTn>
                        </p:par>
                        <p:par>
                          <p:cTn id="40" fill="hold">
                            <p:stCondLst>
                              <p:cond delay="13500"/>
                            </p:stCondLst>
                            <p:childTnLst>
                              <p:par>
                                <p:cTn id="41" presetID="10" presetClass="entr" fill="hold" grpId="10" nodeType="afterEffect">
                                  <p:stCondLst>
                                    <p:cond delay="0"/>
                                  </p:stCondLst>
                                  <p:iterate>
                                    <p:tmAbs val="0"/>
                                  </p:iterate>
                                  <p:childTnLst>
                                    <p:set>
                                      <p:cBhvr>
                                        <p:cTn id="42" fill="hold"/>
                                        <p:tgtEl>
                                          <p:spTgt spid="2888"/>
                                        </p:tgtEl>
                                        <p:attrNameLst>
                                          <p:attrName>style.visibility</p:attrName>
                                        </p:attrNameLst>
                                      </p:cBhvr>
                                      <p:to>
                                        <p:strVal val="visible"/>
                                      </p:to>
                                    </p:set>
                                    <p:animEffect transition="in" filter="fade">
                                      <p:cBhvr>
                                        <p:cTn id="43" dur="1500"/>
                                        <p:tgtEl>
                                          <p:spTgt spid="2888"/>
                                        </p:tgtEl>
                                      </p:cBhvr>
                                    </p:animEffect>
                                  </p:childTnLst>
                                </p:cTn>
                              </p:par>
                            </p:childTnLst>
                          </p:cTn>
                        </p:par>
                        <p:par>
                          <p:cTn id="44" fill="hold">
                            <p:stCondLst>
                              <p:cond delay="15000"/>
                            </p:stCondLst>
                            <p:childTnLst>
                              <p:par>
                                <p:cTn id="45" presetID="10" presetClass="entr" fill="hold" grpId="11" nodeType="afterEffect">
                                  <p:stCondLst>
                                    <p:cond delay="0"/>
                                  </p:stCondLst>
                                  <p:iterate>
                                    <p:tmAbs val="0"/>
                                  </p:iterate>
                                  <p:childTnLst>
                                    <p:set>
                                      <p:cBhvr>
                                        <p:cTn id="46" fill="hold"/>
                                        <p:tgtEl>
                                          <p:spTgt spid="2890"/>
                                        </p:tgtEl>
                                        <p:attrNameLst>
                                          <p:attrName>style.visibility</p:attrName>
                                        </p:attrNameLst>
                                      </p:cBhvr>
                                      <p:to>
                                        <p:strVal val="visible"/>
                                      </p:to>
                                    </p:set>
                                    <p:animEffect transition="in" filter="fade">
                                      <p:cBhvr>
                                        <p:cTn id="47" dur="1500"/>
                                        <p:tgtEl>
                                          <p:spTgt spid="2890"/>
                                        </p:tgtEl>
                                      </p:cBhvr>
                                    </p:animEffect>
                                  </p:childTnLst>
                                </p:cTn>
                              </p:par>
                            </p:childTnLst>
                          </p:cTn>
                        </p:par>
                        <p:par>
                          <p:cTn id="48" fill="hold">
                            <p:stCondLst>
                              <p:cond delay="16500"/>
                            </p:stCondLst>
                            <p:childTnLst>
                              <p:par>
                                <p:cTn id="49" presetID="10" presetClass="entr" fill="hold" grpId="12" nodeType="afterEffect">
                                  <p:stCondLst>
                                    <p:cond delay="0"/>
                                  </p:stCondLst>
                                  <p:iterate>
                                    <p:tmAbs val="0"/>
                                  </p:iterate>
                                  <p:childTnLst>
                                    <p:set>
                                      <p:cBhvr>
                                        <p:cTn id="50" fill="hold"/>
                                        <p:tgtEl>
                                          <p:spTgt spid="2892"/>
                                        </p:tgtEl>
                                        <p:attrNameLst>
                                          <p:attrName>style.visibility</p:attrName>
                                        </p:attrNameLst>
                                      </p:cBhvr>
                                      <p:to>
                                        <p:strVal val="visible"/>
                                      </p:to>
                                    </p:set>
                                    <p:animEffect transition="in" filter="fade">
                                      <p:cBhvr>
                                        <p:cTn id="51" dur="1500"/>
                                        <p:tgtEl>
                                          <p:spTgt spid="2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2" grpId="1" animBg="1" advAuto="0"/>
      <p:bldP spid="2873" grpId="2" animBg="1" advAuto="0"/>
      <p:bldP spid="2875" grpId="3" animBg="1" advAuto="0"/>
      <p:bldP spid="2876" grpId="4" animBg="1" advAuto="0"/>
      <p:bldP spid="2879" grpId="6" animBg="1" advAuto="0"/>
      <p:bldP spid="2880" grpId="5" animBg="1" advAuto="0"/>
      <p:bldP spid="2882" grpId="7" animBg="1" advAuto="0"/>
      <p:bldP spid="2884" grpId="8" animBg="1" advAuto="0"/>
      <p:bldP spid="2886" grpId="9" animBg="1" advAuto="0"/>
      <p:bldP spid="2888" grpId="10" animBg="1" advAuto="0"/>
      <p:bldP spid="2890" grpId="11" animBg="1" advAuto="0"/>
      <p:bldP spid="2892" grpId="1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7" name="Title 1"/>
          <p:cNvSpPr txBox="1">
            <a:spLocks noGrp="1"/>
          </p:cNvSpPr>
          <p:nvPr>
            <p:ph type="title"/>
          </p:nvPr>
        </p:nvSpPr>
        <p:spPr>
          <a:xfrm>
            <a:off x="719999" y="630000"/>
            <a:ext cx="5185502" cy="951001"/>
          </a:xfrm>
          <a:prstGeom prst="rect">
            <a:avLst/>
          </a:prstGeom>
        </p:spPr>
        <p:txBody>
          <a:bodyPr/>
          <a:lstStyle>
            <a:lvl1pPr>
              <a:defRPr sz="1800"/>
            </a:lvl1pPr>
          </a:lstStyle>
          <a:p>
            <a:r>
              <a:t>MACHINE LEARNING ALGORITHM</a:t>
            </a:r>
          </a:p>
        </p:txBody>
      </p:sp>
      <p:sp>
        <p:nvSpPr>
          <p:cNvPr id="3028" name="Subtitle 2"/>
          <p:cNvSpPr txBox="1">
            <a:spLocks noGrp="1"/>
          </p:cNvSpPr>
          <p:nvPr>
            <p:ph type="body" idx="1"/>
          </p:nvPr>
        </p:nvSpPr>
        <p:spPr>
          <a:xfrm>
            <a:off x="585041" y="1162635"/>
            <a:ext cx="7277700" cy="3416400"/>
          </a:xfrm>
          <a:prstGeom prst="rect">
            <a:avLst/>
          </a:prstGeom>
        </p:spPr>
        <p:txBody>
          <a:bodyPr/>
          <a:lstStyle/>
          <a:p>
            <a:pPr marL="457200" indent="-342900">
              <a:buClr>
                <a:schemeClr val="accent3"/>
              </a:buClr>
              <a:buSzPts val="1100"/>
              <a:buChar char="➢"/>
              <a:defRPr b="1">
                <a:solidFill>
                  <a:srgbClr val="000000"/>
                </a:solidFill>
              </a:defRPr>
            </a:pPr>
            <a:r>
              <a:t>Database:  Plant Village </a:t>
            </a:r>
            <a:r>
              <a:rPr b="0"/>
              <a:t>which contains </a:t>
            </a:r>
            <a:r>
              <a:t>84K RBG images</a:t>
            </a:r>
          </a:p>
          <a:p>
            <a:pPr marL="914400" lvl="1" indent="-317500">
              <a:buClr>
                <a:schemeClr val="accent3"/>
              </a:buClr>
              <a:buSzPts val="1100"/>
              <a:buChar char="➢"/>
              <a:defRPr b="1">
                <a:solidFill>
                  <a:srgbClr val="000000"/>
                </a:solidFill>
              </a:defRPr>
            </a:pPr>
            <a:r>
              <a:t>Training Data: 70</a:t>
            </a:r>
            <a:r>
              <a:rPr b="0"/>
              <a:t> % </a:t>
            </a:r>
          </a:p>
          <a:p>
            <a:pPr marL="914400" lvl="1" indent="-317500">
              <a:buClr>
                <a:schemeClr val="accent3"/>
              </a:buClr>
              <a:buSzPts val="1100"/>
              <a:buChar char="➢"/>
              <a:defRPr b="1">
                <a:solidFill>
                  <a:srgbClr val="000000"/>
                </a:solidFill>
              </a:defRPr>
            </a:pPr>
            <a:r>
              <a:t>Testing Data: 30</a:t>
            </a:r>
            <a:r>
              <a:rPr b="0"/>
              <a:t>%</a:t>
            </a:r>
          </a:p>
          <a:p>
            <a:pPr marL="914400" lvl="1" indent="-317500">
              <a:buClr>
                <a:schemeClr val="accent3"/>
              </a:buClr>
              <a:buSzPts val="1100"/>
              <a:buChar char="➢"/>
              <a:defRPr>
                <a:solidFill>
                  <a:srgbClr val="000000"/>
                </a:solidFill>
              </a:defRPr>
            </a:pPr>
            <a:r>
              <a:t> </a:t>
            </a:r>
            <a:r>
              <a:rPr b="1"/>
              <a:t>Plant types: </a:t>
            </a:r>
            <a:r>
              <a:t>14</a:t>
            </a:r>
          </a:p>
          <a:p>
            <a:pPr marL="914400" lvl="1" indent="-317500">
              <a:buClr>
                <a:schemeClr val="accent3"/>
              </a:buClr>
              <a:buSzPts val="1100"/>
              <a:buChar char="➢"/>
              <a:defRPr b="1">
                <a:solidFill>
                  <a:srgbClr val="000000"/>
                </a:solidFill>
              </a:defRPr>
            </a:pPr>
            <a:r>
              <a:t>No. of Classes: </a:t>
            </a:r>
            <a:r>
              <a:rPr b="0"/>
              <a:t>38 (while excluding healthy leaves, 26 types of images that show a particular disease in a particular plant).</a:t>
            </a:r>
          </a:p>
          <a:p>
            <a:pPr marL="0" indent="114300">
              <a:defRPr>
                <a:solidFill>
                  <a:srgbClr val="000000"/>
                </a:solidFill>
              </a:defRPr>
            </a:pPr>
            <a:endParaRPr b="0"/>
          </a:p>
          <a:p>
            <a:pPr marL="457200" indent="-342900">
              <a:buClr>
                <a:schemeClr val="accent3"/>
              </a:buClr>
              <a:buSzPts val="1100"/>
              <a:buChar char="➢"/>
              <a:defRPr b="1">
                <a:solidFill>
                  <a:srgbClr val="000000"/>
                </a:solidFill>
              </a:defRPr>
            </a:pPr>
            <a:r>
              <a:t>Model:   Vision Transformer model, </a:t>
            </a:r>
            <a:r>
              <a:rPr b="0"/>
              <a:t>it is good for image classification which consists of</a:t>
            </a:r>
            <a:r>
              <a:t> </a:t>
            </a:r>
            <a:r>
              <a:rPr b="0"/>
              <a:t>1 Layer of ViT(Vision transformer) with one flatten layer, 2 batch normalization layer with two dense layer. Total 6 layers. </a:t>
            </a:r>
          </a:p>
          <a:p>
            <a:pPr marL="0" indent="114300">
              <a:defRPr>
                <a:solidFill>
                  <a:srgbClr val="000000"/>
                </a:solidFill>
              </a:defRPr>
            </a:pPr>
            <a:endParaRPr b="0"/>
          </a:p>
          <a:p>
            <a:pPr marL="457200" indent="-342900">
              <a:buClr>
                <a:schemeClr val="accent3"/>
              </a:buClr>
              <a:buSzPts val="1100"/>
              <a:buChar char="➢"/>
              <a:defRPr b="1">
                <a:solidFill>
                  <a:srgbClr val="000000"/>
                </a:solidFill>
              </a:defRPr>
            </a:pPr>
            <a:r>
              <a:t>Metrices: </a:t>
            </a:r>
            <a:r>
              <a:rPr b="0"/>
              <a:t>Accuracy and losses </a:t>
            </a:r>
          </a:p>
          <a:p>
            <a:pPr marL="457200" indent="-342900">
              <a:buClr>
                <a:schemeClr val="accent3"/>
              </a:buClr>
              <a:buSzPts val="1100"/>
              <a:buChar char="➢"/>
              <a:defRPr>
                <a:solidFill>
                  <a:srgbClr val="000000"/>
                </a:solidFill>
              </a:defRPr>
            </a:pPr>
            <a:endParaRPr b="0"/>
          </a:p>
          <a:p>
            <a:pPr marL="457200" indent="-342900">
              <a:buClr>
                <a:schemeClr val="accent3"/>
              </a:buClr>
              <a:buSzPts val="1100"/>
              <a:buChar char="➢"/>
              <a:defRPr>
                <a:solidFill>
                  <a:srgbClr val="000000"/>
                </a:solidFill>
              </a:defRPr>
            </a:pPr>
            <a:r>
              <a:t>For backend we are using Django framework to connect with front end.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0" name="Title 1"/>
          <p:cNvSpPr txBox="1">
            <a:spLocks noGrp="1"/>
          </p:cNvSpPr>
          <p:nvPr>
            <p:ph type="title"/>
          </p:nvPr>
        </p:nvSpPr>
        <p:spPr>
          <a:xfrm>
            <a:off x="719999" y="630000"/>
            <a:ext cx="5185502" cy="951001"/>
          </a:xfrm>
          <a:prstGeom prst="rect">
            <a:avLst/>
          </a:prstGeom>
        </p:spPr>
        <p:txBody>
          <a:bodyPr/>
          <a:lstStyle/>
          <a:p>
            <a:r>
              <a:t>Dataset</a:t>
            </a:r>
          </a:p>
        </p:txBody>
      </p:sp>
      <p:sp>
        <p:nvSpPr>
          <p:cNvPr id="3031" name="Freeform 19"/>
          <p:cNvSpPr txBox="1">
            <a:spLocks noGrp="1"/>
          </p:cNvSpPr>
          <p:nvPr>
            <p:ph type="body" idx="1"/>
          </p:nvPr>
        </p:nvSpPr>
        <p:spPr>
          <a:xfrm>
            <a:off x="852327" y="1176702"/>
            <a:ext cx="7277701" cy="3162601"/>
          </a:xfrm>
          <a:prstGeom prst="rect">
            <a:avLst/>
          </a:prstGeom>
          <a:blipFill>
            <a:blip r:embed="rId2"/>
            <a:stretch>
              <a:fillRect/>
            </a:stretch>
          </a:blipFill>
        </p:spPr>
        <p:txBody>
          <a:bodyPr/>
          <a:lstStyle/>
          <a:p>
            <a:r>
              <a:t>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3" name="Title 1"/>
          <p:cNvSpPr txBox="1">
            <a:spLocks noGrp="1"/>
          </p:cNvSpPr>
          <p:nvPr>
            <p:ph type="title"/>
          </p:nvPr>
        </p:nvSpPr>
        <p:spPr>
          <a:xfrm>
            <a:off x="719999" y="630000"/>
            <a:ext cx="5185502" cy="951001"/>
          </a:xfrm>
          <a:prstGeom prst="rect">
            <a:avLst/>
          </a:prstGeom>
        </p:spPr>
        <p:txBody>
          <a:bodyPr/>
          <a:lstStyle/>
          <a:p>
            <a:r>
              <a:t>Data Class distribution: </a:t>
            </a:r>
          </a:p>
        </p:txBody>
      </p:sp>
      <p:sp>
        <p:nvSpPr>
          <p:cNvPr id="3034" name="Freeform 19"/>
          <p:cNvSpPr txBox="1">
            <a:spLocks noGrp="1"/>
          </p:cNvSpPr>
          <p:nvPr>
            <p:ph type="body" idx="1"/>
          </p:nvPr>
        </p:nvSpPr>
        <p:spPr>
          <a:xfrm>
            <a:off x="711650" y="1352550"/>
            <a:ext cx="7277701" cy="3162600"/>
          </a:xfrm>
          <a:prstGeom prst="rect">
            <a:avLst/>
          </a:prstGeom>
          <a:blipFill>
            <a:blip r:embed="rId2"/>
            <a:stretch>
              <a:fillRect/>
            </a:stretch>
          </a:blipFill>
        </p:spPr>
        <p:txBody>
          <a:bodyPr/>
          <a:lstStyle/>
          <a:p>
            <a:r>
              <a:t>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6" name="Title 1"/>
          <p:cNvSpPr txBox="1">
            <a:spLocks noGrp="1"/>
          </p:cNvSpPr>
          <p:nvPr>
            <p:ph type="title"/>
          </p:nvPr>
        </p:nvSpPr>
        <p:spPr>
          <a:xfrm>
            <a:off x="719999" y="630000"/>
            <a:ext cx="5185502" cy="951001"/>
          </a:xfrm>
          <a:prstGeom prst="rect">
            <a:avLst/>
          </a:prstGeom>
        </p:spPr>
        <p:txBody>
          <a:bodyPr/>
          <a:lstStyle/>
          <a:p>
            <a:r>
              <a:t>Data Augmentation:</a:t>
            </a:r>
          </a:p>
        </p:txBody>
      </p:sp>
      <p:sp>
        <p:nvSpPr>
          <p:cNvPr id="3037" name="Subtitle 2"/>
          <p:cNvSpPr txBox="1">
            <a:spLocks noGrp="1"/>
          </p:cNvSpPr>
          <p:nvPr>
            <p:ph type="body" idx="1"/>
          </p:nvPr>
        </p:nvSpPr>
        <p:spPr>
          <a:xfrm>
            <a:off x="711650" y="1352550"/>
            <a:ext cx="7277701" cy="3162600"/>
          </a:xfrm>
          <a:prstGeom prst="rect">
            <a:avLst/>
          </a:prstGeom>
        </p:spPr>
        <p:txBody>
          <a:bodyPr/>
          <a:lstStyle/>
          <a:p>
            <a:r>
              <a:t>   </a:t>
            </a:r>
          </a:p>
        </p:txBody>
      </p:sp>
      <p:sp>
        <p:nvSpPr>
          <p:cNvPr id="3038" name="Freeform 11"/>
          <p:cNvSpPr/>
          <p:nvPr/>
        </p:nvSpPr>
        <p:spPr>
          <a:xfrm>
            <a:off x="1114081" y="1710300"/>
            <a:ext cx="2183251" cy="2335500"/>
          </a:xfrm>
          <a:prstGeom prst="rect">
            <a:avLst/>
          </a:prstGeom>
          <a:blipFill>
            <a:blip r:embed="rId2"/>
            <a:stretch>
              <a:fillRect/>
            </a:stretch>
          </a:blipFill>
          <a:ln w="19050">
            <a:solidFill>
              <a:srgbClr val="000000"/>
            </a:solidFill>
          </a:ln>
        </p:spPr>
        <p:txBody>
          <a:bodyPr lIns="45719" rIns="45719"/>
          <a:lstStyle/>
          <a:p>
            <a:endParaRPr/>
          </a:p>
        </p:txBody>
      </p:sp>
      <p:sp>
        <p:nvSpPr>
          <p:cNvPr id="3039" name="TextBox 20"/>
          <p:cNvSpPr txBox="1"/>
          <p:nvPr/>
        </p:nvSpPr>
        <p:spPr>
          <a:xfrm>
            <a:off x="3860899" y="1710300"/>
            <a:ext cx="3929502"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71450" indent="-171450" algn="just">
              <a:buClr>
                <a:srgbClr val="000000"/>
              </a:buClr>
              <a:buSzPct val="100000"/>
              <a:buFont typeface="Arial"/>
              <a:buChar char="•"/>
              <a:defRPr sz="1200" b="1">
                <a:latin typeface="Work Sans"/>
                <a:ea typeface="Work Sans"/>
                <a:cs typeface="Work Sans"/>
                <a:sym typeface="Work Sans"/>
              </a:defRPr>
            </a:pPr>
            <a:r>
              <a:t>Training dataset: </a:t>
            </a:r>
            <a:r>
              <a:rPr b="0"/>
              <a:t>70% of the images from over 50,000 expertly curated images on healthy and infected leaves of crop plants, available on the PlantVillage platform.</a:t>
            </a:r>
            <a:endParaRPr sz="1800"/>
          </a:p>
          <a:p>
            <a:pPr marL="171450" indent="-171450" algn="just">
              <a:buClr>
                <a:srgbClr val="000000"/>
              </a:buClr>
              <a:buSzPct val="100000"/>
              <a:buFont typeface="Arial"/>
              <a:buChar char="•"/>
              <a:defRPr sz="1200" b="1">
                <a:latin typeface="Work Sans"/>
                <a:ea typeface="Work Sans"/>
                <a:cs typeface="Work Sans"/>
                <a:sym typeface="Work Sans"/>
              </a:defRPr>
            </a:pPr>
            <a:r>
              <a:t>Testing dataset: </a:t>
            </a:r>
            <a:r>
              <a:rPr b="0"/>
              <a:t>30% of the images, also sourced from the PlantVillage platform.</a:t>
            </a:r>
            <a:endParaRPr sz="1800"/>
          </a:p>
          <a:p>
            <a:pPr marL="171450" indent="-171450" algn="just">
              <a:buClr>
                <a:srgbClr val="000000"/>
              </a:buClr>
              <a:buSzPct val="100000"/>
              <a:buFont typeface="Arial"/>
              <a:buChar char="•"/>
              <a:defRPr sz="1200" b="1">
                <a:latin typeface="Work Sans"/>
                <a:ea typeface="Work Sans"/>
                <a:cs typeface="Work Sans"/>
                <a:sym typeface="Work Sans"/>
              </a:defRPr>
            </a:pPr>
            <a:r>
              <a:t>Standardization: </a:t>
            </a:r>
            <a:r>
              <a:rPr b="0"/>
              <a:t>Resizing all images to 100x100 pixels to ensure uniformity across the dataset.</a:t>
            </a:r>
            <a:endParaRPr sz="1800"/>
          </a:p>
          <a:p>
            <a:pPr marL="171450" indent="-171450" algn="just">
              <a:buClr>
                <a:srgbClr val="000000"/>
              </a:buClr>
              <a:buSzPct val="100000"/>
              <a:buFont typeface="Arial"/>
              <a:buChar char="•"/>
              <a:defRPr sz="1200" b="1">
                <a:latin typeface="Work Sans"/>
                <a:ea typeface="Work Sans"/>
                <a:cs typeface="Work Sans"/>
                <a:sym typeface="Work Sans"/>
              </a:defRPr>
            </a:pPr>
            <a:r>
              <a:t>Transformation: </a:t>
            </a:r>
            <a:r>
              <a:rPr b="0"/>
              <a:t>Gray scaling all images to simplify the data and remove color variation, aiding in the efficiency of machine learning algorithms.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 name="Title 1"/>
          <p:cNvSpPr txBox="1">
            <a:spLocks noGrp="1"/>
          </p:cNvSpPr>
          <p:nvPr>
            <p:ph type="title"/>
          </p:nvPr>
        </p:nvSpPr>
        <p:spPr>
          <a:xfrm>
            <a:off x="719999" y="630000"/>
            <a:ext cx="5185502" cy="951001"/>
          </a:xfrm>
          <a:prstGeom prst="rect">
            <a:avLst/>
          </a:prstGeom>
        </p:spPr>
        <p:txBody>
          <a:bodyPr/>
          <a:lstStyle/>
          <a:p>
            <a:r>
              <a:t>Model Architecture :</a:t>
            </a:r>
          </a:p>
        </p:txBody>
      </p:sp>
      <p:pic>
        <p:nvPicPr>
          <p:cNvPr id="3042" name="Picture 9" descr="Picture 9"/>
          <p:cNvPicPr>
            <a:picLocks noChangeAspect="1"/>
          </p:cNvPicPr>
          <p:nvPr/>
        </p:nvPicPr>
        <p:blipFill>
          <a:blip r:embed="rId2">
            <a:extLst/>
          </a:blip>
          <a:stretch>
            <a:fillRect/>
          </a:stretch>
        </p:blipFill>
        <p:spPr>
          <a:xfrm>
            <a:off x="1913206" y="1076119"/>
            <a:ext cx="5185501" cy="397594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4" name="Title 1"/>
          <p:cNvSpPr txBox="1">
            <a:spLocks noGrp="1"/>
          </p:cNvSpPr>
          <p:nvPr>
            <p:ph type="title"/>
          </p:nvPr>
        </p:nvSpPr>
        <p:spPr>
          <a:xfrm>
            <a:off x="719999" y="630000"/>
            <a:ext cx="5185502" cy="951001"/>
          </a:xfrm>
          <a:prstGeom prst="rect">
            <a:avLst/>
          </a:prstGeom>
        </p:spPr>
        <p:txBody>
          <a:bodyPr/>
          <a:lstStyle>
            <a:lvl1pPr defTabSz="822959">
              <a:defRPr sz="2520"/>
            </a:lvl1pPr>
          </a:lstStyle>
          <a:p>
            <a:r>
              <a:t>Model Accuracy and losses graph :  </a:t>
            </a:r>
          </a:p>
        </p:txBody>
      </p:sp>
      <p:sp>
        <p:nvSpPr>
          <p:cNvPr id="3045" name="Freeform 19"/>
          <p:cNvSpPr/>
          <p:nvPr/>
        </p:nvSpPr>
        <p:spPr>
          <a:xfrm>
            <a:off x="174323" y="1717225"/>
            <a:ext cx="4040480" cy="2281961"/>
          </a:xfrm>
          <a:prstGeom prst="rect">
            <a:avLst/>
          </a:prstGeom>
          <a:blipFill>
            <a:blip r:embed="rId2"/>
            <a:stretch>
              <a:fillRect/>
            </a:stretch>
          </a:blipFill>
          <a:ln w="12700">
            <a:miter lim="400000"/>
          </a:ln>
        </p:spPr>
        <p:txBody>
          <a:bodyPr lIns="45719" rIns="45719"/>
          <a:lstStyle/>
          <a:p>
            <a:endParaRPr/>
          </a:p>
        </p:txBody>
      </p:sp>
      <p:sp>
        <p:nvSpPr>
          <p:cNvPr id="3046" name="Freeform 20"/>
          <p:cNvSpPr/>
          <p:nvPr/>
        </p:nvSpPr>
        <p:spPr>
          <a:xfrm>
            <a:off x="4373298" y="1717225"/>
            <a:ext cx="3918656" cy="2281961"/>
          </a:xfrm>
          <a:prstGeom prst="rect">
            <a:avLst/>
          </a:prstGeom>
          <a:blipFill>
            <a:blip r:embed="rId3"/>
            <a:stretch>
              <a:fillRect/>
            </a:stretch>
          </a:blipFill>
          <a:ln w="12700">
            <a:miter lim="400000"/>
          </a:ln>
        </p:spPr>
        <p:txBody>
          <a:bodyPr lIns="45719" rIns="45719"/>
          <a:lstStyle/>
          <a:p>
            <a:endParaRPr/>
          </a:p>
        </p:txBody>
      </p:sp>
      <p:sp>
        <p:nvSpPr>
          <p:cNvPr id="3047" name="TextBox 21"/>
          <p:cNvSpPr txBox="1"/>
          <p:nvPr/>
        </p:nvSpPr>
        <p:spPr>
          <a:xfrm>
            <a:off x="2247902" y="3959545"/>
            <a:ext cx="4040479" cy="944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a:lnSpc>
                <a:spcPts val="3900"/>
              </a:lnSpc>
              <a:defRPr sz="2800">
                <a:latin typeface="Canva Sans"/>
                <a:ea typeface="Canva Sans"/>
                <a:cs typeface="Canva Sans"/>
                <a:sym typeface="Canva Sans"/>
              </a:defRPr>
            </a:pPr>
            <a:r>
              <a:t> </a:t>
            </a:r>
            <a:r>
              <a:rPr sz="1800"/>
              <a:t>Training accuracy: 98.2% </a:t>
            </a:r>
          </a:p>
          <a:p>
            <a:pPr algn="ctr">
              <a:lnSpc>
                <a:spcPts val="3900"/>
              </a:lnSpc>
              <a:defRPr sz="1800">
                <a:latin typeface="Canva Sans"/>
                <a:ea typeface="Canva Sans"/>
                <a:cs typeface="Canva Sans"/>
                <a:sym typeface="Canva Sans"/>
              </a:defRPr>
            </a:pPr>
            <a:r>
              <a:t>Validation Accuracy: 96.8%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9"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CODE SNIPPET</a:t>
            </a:r>
          </a:p>
        </p:txBody>
      </p:sp>
      <p:pic>
        <p:nvPicPr>
          <p:cNvPr id="3050" name="Picture 3" descr="Picture 3"/>
          <p:cNvPicPr>
            <a:picLocks noChangeAspect="1"/>
          </p:cNvPicPr>
          <p:nvPr/>
        </p:nvPicPr>
        <p:blipFill>
          <a:blip r:embed="rId2">
            <a:extLst/>
          </a:blip>
          <a:stretch>
            <a:fillRect/>
          </a:stretch>
        </p:blipFill>
        <p:spPr>
          <a:xfrm>
            <a:off x="167639" y="1592580"/>
            <a:ext cx="4023361" cy="3438779"/>
          </a:xfrm>
          <a:prstGeom prst="rect">
            <a:avLst/>
          </a:prstGeom>
          <a:ln w="12700">
            <a:miter lim="400000"/>
          </a:ln>
        </p:spPr>
      </p:pic>
      <p:pic>
        <p:nvPicPr>
          <p:cNvPr id="3051" name="Picture 5" descr="Picture 5"/>
          <p:cNvPicPr>
            <a:picLocks noChangeAspect="1"/>
          </p:cNvPicPr>
          <p:nvPr/>
        </p:nvPicPr>
        <p:blipFill>
          <a:blip r:embed="rId3">
            <a:extLst/>
          </a:blip>
          <a:stretch>
            <a:fillRect/>
          </a:stretch>
        </p:blipFill>
        <p:spPr>
          <a:xfrm>
            <a:off x="4785359" y="1592580"/>
            <a:ext cx="4191001" cy="3438779"/>
          </a:xfrm>
          <a:prstGeom prst="rect">
            <a:avLst/>
          </a:prstGeom>
          <a:ln w="12700">
            <a:miter lim="400000"/>
          </a:ln>
        </p:spPr>
      </p:pic>
      <p:sp>
        <p:nvSpPr>
          <p:cNvPr id="3052" name="TextBox 6"/>
          <p:cNvSpPr txBox="1"/>
          <p:nvPr/>
        </p:nvSpPr>
        <p:spPr>
          <a:xfrm>
            <a:off x="1143000" y="1230701"/>
            <a:ext cx="2628901" cy="2888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Training code</a:t>
            </a:r>
          </a:p>
        </p:txBody>
      </p:sp>
      <p:sp>
        <p:nvSpPr>
          <p:cNvPr id="3053" name="TextBox 7"/>
          <p:cNvSpPr txBox="1"/>
          <p:nvPr/>
        </p:nvSpPr>
        <p:spPr>
          <a:xfrm>
            <a:off x="6301740" y="1176599"/>
            <a:ext cx="26289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Testing code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5" name="Title 1"/>
          <p:cNvSpPr txBox="1">
            <a:spLocks noGrp="1"/>
          </p:cNvSpPr>
          <p:nvPr>
            <p:ph type="title"/>
          </p:nvPr>
        </p:nvSpPr>
        <p:spPr>
          <a:xfrm>
            <a:off x="2723250" y="630000"/>
            <a:ext cx="3697501" cy="546601"/>
          </a:xfrm>
          <a:prstGeom prst="rect">
            <a:avLst/>
          </a:prstGeom>
        </p:spPr>
        <p:txBody>
          <a:bodyPr/>
          <a:lstStyle>
            <a:lvl1pPr>
              <a:defRPr sz="1800" b="1"/>
            </a:lvl1pPr>
          </a:lstStyle>
          <a:p>
            <a:r>
              <a:t>Diagrams</a:t>
            </a:r>
          </a:p>
        </p:txBody>
      </p:sp>
      <p:pic>
        <p:nvPicPr>
          <p:cNvPr id="3056" name="Picture 2" descr="Picture 2"/>
          <p:cNvPicPr>
            <a:picLocks noChangeAspect="1"/>
          </p:cNvPicPr>
          <p:nvPr/>
        </p:nvPicPr>
        <p:blipFill>
          <a:blip r:embed="rId2">
            <a:extLst/>
          </a:blip>
          <a:srcRect t="21997" b="21997"/>
          <a:stretch>
            <a:fillRect/>
          </a:stretch>
        </p:blipFill>
        <p:spPr>
          <a:xfrm>
            <a:off x="664463" y="1657354"/>
            <a:ext cx="7815073" cy="292159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8" name="Title 1"/>
          <p:cNvSpPr txBox="1">
            <a:spLocks noGrp="1"/>
          </p:cNvSpPr>
          <p:nvPr>
            <p:ph type="title"/>
          </p:nvPr>
        </p:nvSpPr>
        <p:spPr>
          <a:xfrm>
            <a:off x="2662290" y="652859"/>
            <a:ext cx="3951871" cy="546602"/>
          </a:xfrm>
          <a:prstGeom prst="rect">
            <a:avLst/>
          </a:prstGeom>
        </p:spPr>
        <p:txBody>
          <a:bodyPr/>
          <a:lstStyle>
            <a:lvl1pPr>
              <a:defRPr sz="1800"/>
            </a:lvl1pPr>
          </a:lstStyle>
          <a:p>
            <a:r>
              <a:t>CONCEPTUAL DIAGRAM</a:t>
            </a:r>
          </a:p>
        </p:txBody>
      </p:sp>
      <p:pic>
        <p:nvPicPr>
          <p:cNvPr id="3059" name="Picture 132" descr="Picture 132"/>
          <p:cNvPicPr>
            <a:picLocks noChangeAspect="1"/>
          </p:cNvPicPr>
          <p:nvPr/>
        </p:nvPicPr>
        <p:blipFill>
          <a:blip r:embed="rId2">
            <a:extLst/>
          </a:blip>
          <a:stretch>
            <a:fillRect/>
          </a:stretch>
        </p:blipFill>
        <p:spPr>
          <a:xfrm>
            <a:off x="83819" y="1104553"/>
            <a:ext cx="8953501" cy="3917498"/>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 name="Title 1"/>
          <p:cNvSpPr txBox="1">
            <a:spLocks noGrp="1"/>
          </p:cNvSpPr>
          <p:nvPr>
            <p:ph type="title"/>
          </p:nvPr>
        </p:nvSpPr>
        <p:spPr>
          <a:xfrm>
            <a:off x="2723249" y="235922"/>
            <a:ext cx="3697501" cy="546602"/>
          </a:xfrm>
          <a:prstGeom prst="rect">
            <a:avLst/>
          </a:prstGeom>
        </p:spPr>
        <p:txBody>
          <a:bodyPr/>
          <a:lstStyle>
            <a:lvl1pPr>
              <a:defRPr sz="1800"/>
            </a:lvl1pPr>
          </a:lstStyle>
          <a:p>
            <a:r>
              <a:t>SEQUENCE DIAGRAM</a:t>
            </a:r>
          </a:p>
        </p:txBody>
      </p:sp>
      <p:pic>
        <p:nvPicPr>
          <p:cNvPr id="3062" name="Picture 3" descr="Picture 3"/>
          <p:cNvPicPr>
            <a:picLocks noChangeAspect="1"/>
          </p:cNvPicPr>
          <p:nvPr/>
        </p:nvPicPr>
        <p:blipFill>
          <a:blip r:embed="rId2">
            <a:extLst/>
          </a:blip>
          <a:srcRect r="7334" b="5126"/>
          <a:stretch>
            <a:fillRect/>
          </a:stretch>
        </p:blipFill>
        <p:spPr>
          <a:xfrm>
            <a:off x="1470876" y="782523"/>
            <a:ext cx="6202247" cy="4265911"/>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5" name="Google Shape;11245;p65"/>
          <p:cNvSpPr txBox="1">
            <a:spLocks noGrp="1"/>
          </p:cNvSpPr>
          <p:nvPr>
            <p:ph type="title"/>
          </p:nvPr>
        </p:nvSpPr>
        <p:spPr>
          <a:xfrm>
            <a:off x="559394" y="380292"/>
            <a:ext cx="5185502" cy="951000"/>
          </a:xfrm>
          <a:prstGeom prst="rect">
            <a:avLst/>
          </a:prstGeom>
        </p:spPr>
        <p:txBody>
          <a:bodyPr/>
          <a:lstStyle/>
          <a:p>
            <a:r>
              <a:t>Our Team</a:t>
            </a:r>
          </a:p>
        </p:txBody>
      </p:sp>
      <p:sp>
        <p:nvSpPr>
          <p:cNvPr id="2896" name="Google Shape;11246;p65"/>
          <p:cNvSpPr txBox="1">
            <a:spLocks noGrp="1"/>
          </p:cNvSpPr>
          <p:nvPr>
            <p:ph type="body" idx="1"/>
          </p:nvPr>
        </p:nvSpPr>
        <p:spPr>
          <a:xfrm>
            <a:off x="720000" y="1206246"/>
            <a:ext cx="7277700" cy="3162601"/>
          </a:xfrm>
          <a:prstGeom prst="rect">
            <a:avLst/>
          </a:prstGeom>
        </p:spPr>
        <p:txBody>
          <a:bodyPr lIns="82274" tIns="82274" rIns="82274" bIns="82274"/>
          <a:lstStyle>
            <a:lvl1pPr marL="0" indent="0">
              <a:lnSpc>
                <a:spcPct val="60000"/>
              </a:lnSpc>
            </a:lvl1pPr>
          </a:lstStyle>
          <a:p>
            <a:r>
              <a:rPr dirty="0"/>
              <a:t> </a:t>
            </a:r>
          </a:p>
        </p:txBody>
      </p:sp>
      <p:grpSp>
        <p:nvGrpSpPr>
          <p:cNvPr id="2899" name="Picture 9"/>
          <p:cNvGrpSpPr/>
          <p:nvPr/>
        </p:nvGrpSpPr>
        <p:grpSpPr>
          <a:xfrm>
            <a:off x="4310483" y="3148028"/>
            <a:ext cx="1200912" cy="1512065"/>
            <a:chOff x="0" y="0"/>
            <a:chExt cx="1200911" cy="1512064"/>
          </a:xfrm>
        </p:grpSpPr>
        <p:sp>
          <p:nvSpPr>
            <p:cNvPr id="2897" name="Rectangle"/>
            <p:cNvSpPr/>
            <p:nvPr/>
          </p:nvSpPr>
          <p:spPr>
            <a:xfrm>
              <a:off x="0" y="0"/>
              <a:ext cx="1200912" cy="1512065"/>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898" name="image3.jpeg" descr="image3.jpeg"/>
            <p:cNvPicPr>
              <a:picLocks noChangeAspect="1"/>
            </p:cNvPicPr>
            <p:nvPr/>
          </p:nvPicPr>
          <p:blipFill>
            <a:blip r:embed="rId2">
              <a:extLst/>
            </a:blip>
            <a:srcRect l="34987" t="34134" b="4473"/>
            <a:stretch>
              <a:fillRect/>
            </a:stretch>
          </p:blipFill>
          <p:spPr>
            <a:xfrm>
              <a:off x="0" y="-1"/>
              <a:ext cx="1200912" cy="1512066"/>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02" name="Picture 10"/>
          <p:cNvGrpSpPr/>
          <p:nvPr/>
        </p:nvGrpSpPr>
        <p:grpSpPr>
          <a:xfrm>
            <a:off x="6051046" y="996653"/>
            <a:ext cx="1200913" cy="1512065"/>
            <a:chOff x="0" y="0"/>
            <a:chExt cx="1200912" cy="1512064"/>
          </a:xfrm>
        </p:grpSpPr>
        <p:sp>
          <p:nvSpPr>
            <p:cNvPr id="2900" name="Rectangle"/>
            <p:cNvSpPr/>
            <p:nvPr/>
          </p:nvSpPr>
          <p:spPr>
            <a:xfrm>
              <a:off x="0" y="0"/>
              <a:ext cx="1200912" cy="1512065"/>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01" name="image4.jpeg" descr="image4.jpeg"/>
            <p:cNvPicPr>
              <a:picLocks noChangeAspect="1"/>
            </p:cNvPicPr>
            <p:nvPr/>
          </p:nvPicPr>
          <p:blipFill>
            <a:blip r:embed="rId3">
              <a:extLst/>
            </a:blip>
            <a:srcRect l="10221" t="33512" r="21584" b="266"/>
            <a:stretch>
              <a:fillRect/>
            </a:stretch>
          </p:blipFill>
          <p:spPr>
            <a:xfrm>
              <a:off x="-1" y="0"/>
              <a:ext cx="1200913" cy="1512064"/>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05" name="Picture 11"/>
          <p:cNvGrpSpPr/>
          <p:nvPr/>
        </p:nvGrpSpPr>
        <p:grpSpPr>
          <a:xfrm>
            <a:off x="742645" y="996653"/>
            <a:ext cx="1200913" cy="1509673"/>
            <a:chOff x="0" y="0"/>
            <a:chExt cx="1200911" cy="1509671"/>
          </a:xfrm>
        </p:grpSpPr>
        <p:sp>
          <p:nvSpPr>
            <p:cNvPr id="2903" name="Rectangle"/>
            <p:cNvSpPr/>
            <p:nvPr/>
          </p:nvSpPr>
          <p:spPr>
            <a:xfrm>
              <a:off x="0" y="0"/>
              <a:ext cx="1200912" cy="1509672"/>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04" name="image5.jpeg" descr="image5.jpeg"/>
            <p:cNvPicPr>
              <a:picLocks noChangeAspect="1"/>
            </p:cNvPicPr>
            <p:nvPr/>
          </p:nvPicPr>
          <p:blipFill>
            <a:blip r:embed="rId4">
              <a:extLst/>
            </a:blip>
            <a:srcRect l="20319" t="12447" r="16945" b="28404"/>
            <a:stretch>
              <a:fillRect/>
            </a:stretch>
          </p:blipFill>
          <p:spPr>
            <a:xfrm>
              <a:off x="0" y="0"/>
              <a:ext cx="1200912" cy="1509672"/>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08" name="Picture 12"/>
          <p:cNvGrpSpPr/>
          <p:nvPr/>
        </p:nvGrpSpPr>
        <p:grpSpPr>
          <a:xfrm>
            <a:off x="748317" y="3140856"/>
            <a:ext cx="1195242" cy="1502665"/>
            <a:chOff x="0" y="0"/>
            <a:chExt cx="1195241" cy="1502663"/>
          </a:xfrm>
        </p:grpSpPr>
        <p:sp>
          <p:nvSpPr>
            <p:cNvPr id="2906" name="Rectangle"/>
            <p:cNvSpPr/>
            <p:nvPr/>
          </p:nvSpPr>
          <p:spPr>
            <a:xfrm>
              <a:off x="0" y="0"/>
              <a:ext cx="1195242" cy="1502664"/>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07" name="image6.jpeg" descr="image6.jpeg"/>
            <p:cNvPicPr>
              <a:picLocks noChangeAspect="1"/>
            </p:cNvPicPr>
            <p:nvPr/>
          </p:nvPicPr>
          <p:blipFill>
            <a:blip r:embed="rId5">
              <a:extLst/>
            </a:blip>
            <a:srcRect l="27546" t="11584" r="26100" b="30141"/>
            <a:stretch>
              <a:fillRect/>
            </a:stretch>
          </p:blipFill>
          <p:spPr>
            <a:xfrm>
              <a:off x="0" y="0"/>
              <a:ext cx="1195242" cy="1502664"/>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11" name="Picture 14"/>
          <p:cNvGrpSpPr/>
          <p:nvPr/>
        </p:nvGrpSpPr>
        <p:grpSpPr>
          <a:xfrm>
            <a:off x="2557553" y="3144053"/>
            <a:ext cx="1191878" cy="1501966"/>
            <a:chOff x="0" y="0"/>
            <a:chExt cx="1191876" cy="1501965"/>
          </a:xfrm>
        </p:grpSpPr>
        <p:sp>
          <p:nvSpPr>
            <p:cNvPr id="2909" name="Rectangle"/>
            <p:cNvSpPr/>
            <p:nvPr/>
          </p:nvSpPr>
          <p:spPr>
            <a:xfrm>
              <a:off x="0" y="0"/>
              <a:ext cx="1191877" cy="1501966"/>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10" name="image7.jpeg" descr="image7.jpeg"/>
            <p:cNvPicPr>
              <a:picLocks noChangeAspect="1"/>
            </p:cNvPicPr>
            <p:nvPr/>
          </p:nvPicPr>
          <p:blipFill>
            <a:blip r:embed="rId6">
              <a:extLst/>
            </a:blip>
            <a:srcRect l="10302" t="46896" r="20405" b="12770"/>
            <a:stretch>
              <a:fillRect/>
            </a:stretch>
          </p:blipFill>
          <p:spPr>
            <a:xfrm>
              <a:off x="0" y="-1"/>
              <a:ext cx="1191877" cy="1501967"/>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14" name="Picture 25"/>
          <p:cNvGrpSpPr/>
          <p:nvPr/>
        </p:nvGrpSpPr>
        <p:grpSpPr>
          <a:xfrm>
            <a:off x="4206852" y="1009641"/>
            <a:ext cx="1386171" cy="1513191"/>
            <a:chOff x="0" y="0"/>
            <a:chExt cx="1386170" cy="1513190"/>
          </a:xfrm>
        </p:grpSpPr>
        <p:sp>
          <p:nvSpPr>
            <p:cNvPr id="2912" name="Rectangle"/>
            <p:cNvSpPr/>
            <p:nvPr/>
          </p:nvSpPr>
          <p:spPr>
            <a:xfrm>
              <a:off x="0" y="0"/>
              <a:ext cx="1386171" cy="1513191"/>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13" name="image8.jpeg" descr="image8.jpeg"/>
            <p:cNvPicPr>
              <a:picLocks noChangeAspect="1"/>
            </p:cNvPicPr>
            <p:nvPr/>
          </p:nvPicPr>
          <p:blipFill>
            <a:blip r:embed="rId7">
              <a:extLst/>
            </a:blip>
            <a:srcRect l="24473" t="41730" r="25946" b="17677"/>
            <a:stretch>
              <a:fillRect/>
            </a:stretch>
          </p:blipFill>
          <p:spPr>
            <a:xfrm>
              <a:off x="0" y="0"/>
              <a:ext cx="1386171" cy="1513190"/>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17" name="Picture 26"/>
          <p:cNvGrpSpPr/>
          <p:nvPr/>
        </p:nvGrpSpPr>
        <p:grpSpPr>
          <a:xfrm>
            <a:off x="2378506" y="996653"/>
            <a:ext cx="1303166" cy="1504826"/>
            <a:chOff x="0" y="0"/>
            <a:chExt cx="1303165" cy="1504825"/>
          </a:xfrm>
        </p:grpSpPr>
        <p:sp>
          <p:nvSpPr>
            <p:cNvPr id="2915" name="Rectangle"/>
            <p:cNvSpPr/>
            <p:nvPr/>
          </p:nvSpPr>
          <p:spPr>
            <a:xfrm>
              <a:off x="0" y="0"/>
              <a:ext cx="1303166" cy="1504826"/>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16" name="image9.jpeg" descr="image9.jpeg"/>
            <p:cNvPicPr>
              <a:picLocks noChangeAspect="1"/>
            </p:cNvPicPr>
            <p:nvPr/>
          </p:nvPicPr>
          <p:blipFill>
            <a:blip r:embed="rId8">
              <a:extLst/>
            </a:blip>
            <a:srcRect l="29773" t="38757" r="35935" b="31546"/>
            <a:stretch>
              <a:fillRect/>
            </a:stretch>
          </p:blipFill>
          <p:spPr>
            <a:xfrm>
              <a:off x="-1" y="0"/>
              <a:ext cx="1303167" cy="1504825"/>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2920" name="Picture 27"/>
          <p:cNvGrpSpPr/>
          <p:nvPr/>
        </p:nvGrpSpPr>
        <p:grpSpPr>
          <a:xfrm>
            <a:off x="6062157" y="3148028"/>
            <a:ext cx="1249233" cy="1507365"/>
            <a:chOff x="0" y="0"/>
            <a:chExt cx="1249231" cy="1507363"/>
          </a:xfrm>
        </p:grpSpPr>
        <p:sp>
          <p:nvSpPr>
            <p:cNvPr id="2918" name="Rectangle"/>
            <p:cNvSpPr/>
            <p:nvPr/>
          </p:nvSpPr>
          <p:spPr>
            <a:xfrm>
              <a:off x="0" y="0"/>
              <a:ext cx="1249232" cy="1507364"/>
            </a:xfrm>
            <a:prstGeom prst="rect">
              <a:avLst/>
            </a:prstGeom>
            <a:solidFill>
              <a:schemeClr val="accent1">
                <a:lumOff val="48879"/>
              </a:schemeClr>
            </a:solidFill>
            <a:ln w="12700" cap="flat">
              <a:noFill/>
              <a:miter lim="400000"/>
            </a:ln>
            <a:effectLst/>
          </p:spPr>
          <p:txBody>
            <a:bodyPr wrap="square" lIns="45719" tIns="45719" rIns="45719" bIns="45719" numCol="1" anchor="ctr">
              <a:noAutofit/>
            </a:bodyPr>
            <a:lstStyle/>
            <a:p>
              <a:endParaRPr/>
            </a:p>
          </p:txBody>
        </p:sp>
        <p:pic>
          <p:nvPicPr>
            <p:cNvPr id="2919" name="image10.jpeg" descr="image10.jpeg"/>
            <p:cNvPicPr>
              <a:picLocks noChangeAspect="1"/>
            </p:cNvPicPr>
            <p:nvPr/>
          </p:nvPicPr>
          <p:blipFill>
            <a:blip r:embed="rId9">
              <a:extLst/>
            </a:blip>
            <a:srcRect l="13969" t="1777" r="28144" b="42164"/>
            <a:stretch>
              <a:fillRect/>
            </a:stretch>
          </p:blipFill>
          <p:spPr>
            <a:xfrm>
              <a:off x="-1" y="0"/>
              <a:ext cx="1249233" cy="1507364"/>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sp>
        <p:nvSpPr>
          <p:cNvPr id="2921" name="TextBox 28"/>
          <p:cNvSpPr txBox="1"/>
          <p:nvPr/>
        </p:nvSpPr>
        <p:spPr>
          <a:xfrm>
            <a:off x="433452" y="2592759"/>
            <a:ext cx="1876474"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Work Sans"/>
                <a:ea typeface="Work Sans"/>
                <a:cs typeface="Work Sans"/>
                <a:sym typeface="Work Sans"/>
              </a:defRPr>
            </a:pPr>
            <a:r>
              <a:rPr dirty="0" err="1"/>
              <a:t>Rudra</a:t>
            </a:r>
            <a:r>
              <a:rPr dirty="0"/>
              <a:t> </a:t>
            </a:r>
            <a:r>
              <a:rPr dirty="0" err="1"/>
              <a:t>Chobe</a:t>
            </a:r>
            <a:endParaRPr dirty="0"/>
          </a:p>
          <a:p>
            <a:pPr algn="ctr">
              <a:defRPr sz="1200">
                <a:latin typeface="Work Sans"/>
                <a:ea typeface="Work Sans"/>
                <a:cs typeface="Work Sans"/>
                <a:sym typeface="Work Sans"/>
              </a:defRPr>
            </a:pPr>
            <a:r>
              <a:rPr dirty="0"/>
              <a:t>Scrum </a:t>
            </a:r>
            <a:r>
              <a:rPr dirty="0" smtClean="0"/>
              <a:t>Master</a:t>
            </a:r>
            <a:r>
              <a:rPr lang="en-IN" dirty="0" smtClean="0"/>
              <a:t> / Developer</a:t>
            </a:r>
            <a:endParaRPr dirty="0"/>
          </a:p>
        </p:txBody>
      </p:sp>
      <p:sp>
        <p:nvSpPr>
          <p:cNvPr id="2922" name="Rectangle 30"/>
          <p:cNvSpPr txBox="1"/>
          <p:nvPr/>
        </p:nvSpPr>
        <p:spPr>
          <a:xfrm>
            <a:off x="2599407" y="2603932"/>
            <a:ext cx="101566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Work Sans"/>
                <a:ea typeface="Work Sans"/>
                <a:cs typeface="Work Sans"/>
                <a:sym typeface="Work Sans"/>
              </a:defRPr>
            </a:pPr>
            <a:r>
              <a:rPr dirty="0"/>
              <a:t>Omkar Gurav</a:t>
            </a:r>
          </a:p>
          <a:p>
            <a:pPr>
              <a:defRPr sz="1200">
                <a:latin typeface="Work Sans"/>
                <a:ea typeface="Work Sans"/>
                <a:cs typeface="Work Sans"/>
                <a:sym typeface="Work Sans"/>
              </a:defRPr>
            </a:pPr>
            <a:r>
              <a:rPr dirty="0"/>
              <a:t>  </a:t>
            </a:r>
            <a:r>
              <a:rPr dirty="0" smtClean="0"/>
              <a:t>Developer </a:t>
            </a:r>
            <a:endParaRPr dirty="0"/>
          </a:p>
        </p:txBody>
      </p:sp>
      <p:sp>
        <p:nvSpPr>
          <p:cNvPr id="2923" name="Rectangle 31"/>
          <p:cNvSpPr txBox="1"/>
          <p:nvPr/>
        </p:nvSpPr>
        <p:spPr>
          <a:xfrm>
            <a:off x="4363395" y="2596619"/>
            <a:ext cx="108939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Work Sans"/>
                <a:ea typeface="Work Sans"/>
                <a:cs typeface="Work Sans"/>
                <a:sym typeface="Work Sans"/>
              </a:defRPr>
            </a:pPr>
            <a:r>
              <a:rPr dirty="0" err="1"/>
              <a:t>Shriya</a:t>
            </a:r>
            <a:r>
              <a:rPr dirty="0"/>
              <a:t> </a:t>
            </a:r>
            <a:r>
              <a:rPr dirty="0" err="1"/>
              <a:t>Haral</a:t>
            </a:r>
            <a:endParaRPr dirty="0"/>
          </a:p>
          <a:p>
            <a:pPr algn="ctr">
              <a:defRPr sz="1200">
                <a:latin typeface="Work Sans"/>
                <a:ea typeface="Work Sans"/>
                <a:cs typeface="Work Sans"/>
                <a:sym typeface="Work Sans"/>
              </a:defRPr>
            </a:pPr>
            <a:r>
              <a:rPr dirty="0"/>
              <a:t> </a:t>
            </a:r>
            <a:r>
              <a:rPr lang="en-IN" dirty="0" smtClean="0"/>
              <a:t>ML </a:t>
            </a:r>
            <a:r>
              <a:rPr dirty="0" smtClean="0"/>
              <a:t>Developer</a:t>
            </a:r>
            <a:endParaRPr dirty="0"/>
          </a:p>
        </p:txBody>
      </p:sp>
      <p:sp>
        <p:nvSpPr>
          <p:cNvPr id="2924" name="Rectangle 32"/>
          <p:cNvSpPr txBox="1"/>
          <p:nvPr/>
        </p:nvSpPr>
        <p:spPr>
          <a:xfrm>
            <a:off x="6096765" y="2616104"/>
            <a:ext cx="1180019"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Work Sans"/>
                <a:ea typeface="Work Sans"/>
                <a:cs typeface="Work Sans"/>
                <a:sym typeface="Work Sans"/>
              </a:defRPr>
            </a:pPr>
            <a:r>
              <a:rPr dirty="0" err="1"/>
              <a:t>Ritika</a:t>
            </a:r>
            <a:r>
              <a:rPr dirty="0"/>
              <a:t> </a:t>
            </a:r>
            <a:r>
              <a:rPr dirty="0" err="1"/>
              <a:t>Chougala</a:t>
            </a:r>
            <a:endParaRPr dirty="0"/>
          </a:p>
          <a:p>
            <a:pPr>
              <a:defRPr sz="1200">
                <a:latin typeface="Work Sans"/>
                <a:ea typeface="Work Sans"/>
                <a:cs typeface="Work Sans"/>
                <a:sym typeface="Work Sans"/>
              </a:defRPr>
            </a:pPr>
            <a:r>
              <a:rPr dirty="0"/>
              <a:t>    Developer</a:t>
            </a:r>
          </a:p>
        </p:txBody>
      </p:sp>
      <p:sp>
        <p:nvSpPr>
          <p:cNvPr id="2925" name="Rectangle 33"/>
          <p:cNvSpPr txBox="1"/>
          <p:nvPr/>
        </p:nvSpPr>
        <p:spPr>
          <a:xfrm>
            <a:off x="645316" y="4712985"/>
            <a:ext cx="139557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Work Sans"/>
                <a:ea typeface="Work Sans"/>
                <a:cs typeface="Work Sans"/>
                <a:sym typeface="Work Sans"/>
              </a:defRPr>
            </a:pPr>
            <a:r>
              <a:rPr dirty="0" err="1"/>
              <a:t>Lokeshwar</a:t>
            </a:r>
            <a:r>
              <a:rPr dirty="0"/>
              <a:t> </a:t>
            </a:r>
            <a:r>
              <a:rPr dirty="0" err="1"/>
              <a:t>Anchuri</a:t>
            </a:r>
            <a:endParaRPr dirty="0"/>
          </a:p>
          <a:p>
            <a:pPr algn="ctr">
              <a:defRPr sz="1200">
                <a:latin typeface="Work Sans"/>
                <a:ea typeface="Work Sans"/>
                <a:cs typeface="Work Sans"/>
                <a:sym typeface="Work Sans"/>
              </a:defRPr>
            </a:pPr>
            <a:r>
              <a:rPr dirty="0"/>
              <a:t>      Developer</a:t>
            </a:r>
          </a:p>
        </p:txBody>
      </p:sp>
      <p:sp>
        <p:nvSpPr>
          <p:cNvPr id="2926" name="Rectangle 34"/>
          <p:cNvSpPr txBox="1"/>
          <p:nvPr/>
        </p:nvSpPr>
        <p:spPr>
          <a:xfrm>
            <a:off x="2577790" y="4716088"/>
            <a:ext cx="114870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Work Sans"/>
                <a:ea typeface="Work Sans"/>
                <a:cs typeface="Work Sans"/>
                <a:sym typeface="Work Sans"/>
              </a:defRPr>
            </a:pPr>
            <a:r>
              <a:rPr dirty="0" err="1"/>
              <a:t>Niyati</a:t>
            </a:r>
            <a:r>
              <a:rPr dirty="0"/>
              <a:t> </a:t>
            </a:r>
            <a:r>
              <a:rPr dirty="0" err="1"/>
              <a:t>Ghagada</a:t>
            </a:r>
            <a:endParaRPr dirty="0"/>
          </a:p>
          <a:p>
            <a:pPr algn="ctr">
              <a:defRPr sz="1200">
                <a:latin typeface="Work Sans"/>
                <a:ea typeface="Work Sans"/>
                <a:cs typeface="Work Sans"/>
                <a:sym typeface="Work Sans"/>
              </a:defRPr>
            </a:pPr>
            <a:r>
              <a:rPr dirty="0"/>
              <a:t>   Developer</a:t>
            </a:r>
          </a:p>
        </p:txBody>
      </p:sp>
      <p:sp>
        <p:nvSpPr>
          <p:cNvPr id="2927" name="Rectangle 35"/>
          <p:cNvSpPr txBox="1"/>
          <p:nvPr/>
        </p:nvSpPr>
        <p:spPr>
          <a:xfrm>
            <a:off x="3980606" y="4684988"/>
            <a:ext cx="171937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latin typeface="Work Sans"/>
                <a:ea typeface="Work Sans"/>
                <a:cs typeface="Work Sans"/>
                <a:sym typeface="Work Sans"/>
              </a:defRPr>
            </a:pPr>
            <a:r>
              <a:rPr dirty="0"/>
              <a:t>Uma </a:t>
            </a:r>
            <a:r>
              <a:rPr dirty="0" err="1"/>
              <a:t>Maheswari</a:t>
            </a:r>
            <a:r>
              <a:rPr dirty="0"/>
              <a:t> </a:t>
            </a:r>
            <a:r>
              <a:rPr dirty="0" err="1"/>
              <a:t>Addala</a:t>
            </a:r>
            <a:endParaRPr dirty="0"/>
          </a:p>
          <a:p>
            <a:pPr algn="ctr">
              <a:defRPr sz="1200">
                <a:latin typeface="Work Sans"/>
                <a:ea typeface="Work Sans"/>
                <a:cs typeface="Work Sans"/>
                <a:sym typeface="Work Sans"/>
              </a:defRPr>
            </a:pPr>
            <a:r>
              <a:rPr dirty="0"/>
              <a:t>   Developer /Tester </a:t>
            </a:r>
          </a:p>
        </p:txBody>
      </p:sp>
      <p:sp>
        <p:nvSpPr>
          <p:cNvPr id="2928" name="Rectangle 36"/>
          <p:cNvSpPr txBox="1"/>
          <p:nvPr/>
        </p:nvSpPr>
        <p:spPr>
          <a:xfrm>
            <a:off x="5555581" y="4698361"/>
            <a:ext cx="244211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latin typeface="Work Sans"/>
                <a:ea typeface="Work Sans"/>
                <a:cs typeface="Work Sans"/>
                <a:sym typeface="Work Sans"/>
              </a:defRPr>
            </a:pPr>
            <a:r>
              <a:rPr dirty="0" err="1"/>
              <a:t>Mukesh</a:t>
            </a:r>
            <a:r>
              <a:rPr dirty="0"/>
              <a:t> </a:t>
            </a:r>
            <a:r>
              <a:rPr dirty="0" err="1"/>
              <a:t>Suddala</a:t>
            </a:r>
            <a:endParaRPr dirty="0"/>
          </a:p>
          <a:p>
            <a:pPr algn="ctr">
              <a:defRPr sz="1200">
                <a:latin typeface="Work Sans"/>
                <a:ea typeface="Work Sans"/>
                <a:cs typeface="Work Sans"/>
                <a:sym typeface="Work Sans"/>
              </a:defRPr>
            </a:pPr>
            <a:r>
              <a:rPr dirty="0"/>
              <a:t>Developer/Quality Assurance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4"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Class Diagram</a:t>
            </a:r>
          </a:p>
        </p:txBody>
      </p:sp>
      <p:pic>
        <p:nvPicPr>
          <p:cNvPr id="3065" name="Picture 3" descr="Picture 3"/>
          <p:cNvPicPr>
            <a:picLocks noChangeAspect="1"/>
          </p:cNvPicPr>
          <p:nvPr/>
        </p:nvPicPr>
        <p:blipFill>
          <a:blip r:embed="rId2">
            <a:extLst/>
          </a:blip>
          <a:stretch>
            <a:fillRect/>
          </a:stretch>
        </p:blipFill>
        <p:spPr>
          <a:xfrm>
            <a:off x="1741170" y="1269409"/>
            <a:ext cx="5661660" cy="3209802"/>
          </a:xfrm>
          <a:prstGeom prst="rect">
            <a:avLst/>
          </a:prstGeom>
          <a:ln w="19050">
            <a:solidFill>
              <a:srgbClr val="000000"/>
            </a:solid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7"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ER Diagram </a:t>
            </a:r>
          </a:p>
        </p:txBody>
      </p:sp>
      <p:pic>
        <p:nvPicPr>
          <p:cNvPr id="3068" name="Picture 3" descr="Picture 3"/>
          <p:cNvPicPr>
            <a:picLocks noChangeAspect="1"/>
          </p:cNvPicPr>
          <p:nvPr/>
        </p:nvPicPr>
        <p:blipFill>
          <a:blip r:embed="rId2">
            <a:extLst/>
          </a:blip>
          <a:stretch>
            <a:fillRect/>
          </a:stretch>
        </p:blipFill>
        <p:spPr>
          <a:xfrm>
            <a:off x="2175810" y="1176599"/>
            <a:ext cx="4792378" cy="3814502"/>
          </a:xfrm>
          <a:prstGeom prst="rect">
            <a:avLst/>
          </a:prstGeom>
          <a:ln w="19050">
            <a:solidFill>
              <a:srgbClr val="000000"/>
            </a:solid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0" name="Title 1"/>
          <p:cNvSpPr txBox="1">
            <a:spLocks noGrp="1"/>
          </p:cNvSpPr>
          <p:nvPr>
            <p:ph type="title"/>
          </p:nvPr>
        </p:nvSpPr>
        <p:spPr>
          <a:xfrm>
            <a:off x="2668386" y="209375"/>
            <a:ext cx="3697500" cy="546602"/>
          </a:xfrm>
          <a:prstGeom prst="rect">
            <a:avLst/>
          </a:prstGeom>
        </p:spPr>
        <p:txBody>
          <a:bodyPr/>
          <a:lstStyle>
            <a:lvl1pPr defTabSz="777240">
              <a:defRPr sz="2380"/>
            </a:lvl1pPr>
          </a:lstStyle>
          <a:p>
            <a:r>
              <a:t>State Diagram</a:t>
            </a:r>
          </a:p>
        </p:txBody>
      </p:sp>
      <p:pic>
        <p:nvPicPr>
          <p:cNvPr id="3071" name="Picture 3" descr="Picture 3"/>
          <p:cNvPicPr>
            <a:picLocks noChangeAspect="1"/>
          </p:cNvPicPr>
          <p:nvPr/>
        </p:nvPicPr>
        <p:blipFill>
          <a:blip r:embed="rId2">
            <a:extLst/>
          </a:blip>
          <a:stretch>
            <a:fillRect/>
          </a:stretch>
        </p:blipFill>
        <p:spPr>
          <a:xfrm>
            <a:off x="2125370" y="937336"/>
            <a:ext cx="4783533" cy="4096513"/>
          </a:xfrm>
          <a:prstGeom prst="rect">
            <a:avLst/>
          </a:prstGeom>
          <a:ln w="38100" cap="sq">
            <a:solidFill>
              <a:srgbClr val="000000"/>
            </a:solidFill>
            <a:miter/>
          </a:ln>
          <a:effectLst>
            <a:outerShdw blurRad="50800" dist="38100" dir="2700000" rotWithShape="0">
              <a:srgbClr val="000000">
                <a:alpha val="43000"/>
              </a:srgbClr>
            </a:outerShdw>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p:cNvSpPr txBox="1">
            <a:spLocks noGrp="1"/>
          </p:cNvSpPr>
          <p:nvPr>
            <p:ph type="title"/>
          </p:nvPr>
        </p:nvSpPr>
        <p:spPr>
          <a:xfrm>
            <a:off x="719999" y="630000"/>
            <a:ext cx="5185502" cy="951001"/>
          </a:xfrm>
          <a:prstGeom prst="rect">
            <a:avLst/>
          </a:prstGeom>
        </p:spPr>
        <p:txBody>
          <a:bodyPr/>
          <a:lstStyle/>
          <a:p>
            <a:r>
              <a:t>Sprint -3 Recap</a:t>
            </a:r>
          </a:p>
        </p:txBody>
      </p:sp>
      <p:pic>
        <p:nvPicPr>
          <p:cNvPr id="3074" name="Picture 6" descr="Picture 6"/>
          <p:cNvPicPr>
            <a:picLocks noChangeAspect="1"/>
          </p:cNvPicPr>
          <p:nvPr/>
        </p:nvPicPr>
        <p:blipFill>
          <a:blip r:embed="rId2">
            <a:extLst/>
          </a:blip>
          <a:stretch>
            <a:fillRect/>
          </a:stretch>
        </p:blipFill>
        <p:spPr>
          <a:xfrm>
            <a:off x="97880" y="1469595"/>
            <a:ext cx="8336281" cy="2447085"/>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5"/>
          <p:cNvSpPr txBox="1">
            <a:spLocks noGrp="1"/>
          </p:cNvSpPr>
          <p:nvPr>
            <p:ph type="title"/>
          </p:nvPr>
        </p:nvSpPr>
        <p:spPr>
          <a:xfrm>
            <a:off x="2723250" y="630000"/>
            <a:ext cx="3697501" cy="546601"/>
          </a:xfrm>
          <a:prstGeom prst="rect">
            <a:avLst/>
          </a:prstGeom>
        </p:spPr>
        <p:txBody>
          <a:bodyPr/>
          <a:lstStyle>
            <a:lvl1pPr>
              <a:defRPr sz="1800"/>
            </a:lvl1pPr>
          </a:lstStyle>
          <a:p>
            <a:r>
              <a:t>PRODUCT BACKLOG</a:t>
            </a:r>
          </a:p>
        </p:txBody>
      </p:sp>
      <p:pic>
        <p:nvPicPr>
          <p:cNvPr id="3077" name="Picture 6" descr="Picture 6"/>
          <p:cNvPicPr>
            <a:picLocks noChangeAspect="1"/>
          </p:cNvPicPr>
          <p:nvPr/>
        </p:nvPicPr>
        <p:blipFill>
          <a:blip r:embed="rId2">
            <a:extLst/>
          </a:blip>
          <a:srcRect t="21997" b="21997"/>
          <a:stretch>
            <a:fillRect/>
          </a:stretch>
        </p:blipFill>
        <p:spPr>
          <a:xfrm>
            <a:off x="847344" y="1428754"/>
            <a:ext cx="7815072" cy="2921597"/>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2"/>
          <p:cNvSpPr txBox="1">
            <a:spLocks noGrp="1"/>
          </p:cNvSpPr>
          <p:nvPr>
            <p:ph type="title"/>
          </p:nvPr>
        </p:nvSpPr>
        <p:spPr>
          <a:xfrm>
            <a:off x="719999" y="630000"/>
            <a:ext cx="5185502" cy="951001"/>
          </a:xfrm>
          <a:prstGeom prst="rect">
            <a:avLst/>
          </a:prstGeom>
        </p:spPr>
        <p:txBody>
          <a:bodyPr/>
          <a:lstStyle/>
          <a:p>
            <a:r>
              <a:rPr dirty="0"/>
              <a:t>Product </a:t>
            </a:r>
            <a:r>
              <a:rPr dirty="0" smtClean="0"/>
              <a:t>Backlog</a:t>
            </a:r>
            <a:r>
              <a:rPr lang="en-IN" dirty="0" smtClean="0"/>
              <a:t> – Sprint 2</a:t>
            </a:r>
            <a:endParaRPr dirty="0"/>
          </a:p>
        </p:txBody>
      </p:sp>
      <p:pic>
        <p:nvPicPr>
          <p:cNvPr id="3080" name="Picture 18" descr="Picture 18"/>
          <p:cNvPicPr>
            <a:picLocks noChangeAspect="1"/>
          </p:cNvPicPr>
          <p:nvPr/>
        </p:nvPicPr>
        <p:blipFill>
          <a:blip r:embed="rId2">
            <a:extLst/>
          </a:blip>
          <a:stretch>
            <a:fillRect/>
          </a:stretch>
        </p:blipFill>
        <p:spPr>
          <a:xfrm>
            <a:off x="129539" y="1254630"/>
            <a:ext cx="8220680" cy="3035431"/>
          </a:xfrm>
          <a:prstGeom prst="rect">
            <a:avLst/>
          </a:prstGeom>
          <a:ln w="12700">
            <a:miter lim="400000"/>
          </a:ln>
        </p:spPr>
      </p:pic>
      <p:sp>
        <p:nvSpPr>
          <p:cNvPr id="3081" name="Star: 5 Points 19"/>
          <p:cNvSpPr/>
          <p:nvPr/>
        </p:nvSpPr>
        <p:spPr>
          <a:xfrm>
            <a:off x="18959" y="553800"/>
            <a:ext cx="731521" cy="44196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3082" name="Picture 31" descr="Picture 31"/>
          <p:cNvPicPr>
            <a:picLocks noChangeAspect="1"/>
          </p:cNvPicPr>
          <p:nvPr/>
        </p:nvPicPr>
        <p:blipFill>
          <a:blip r:embed="rId3">
            <a:extLst/>
          </a:blip>
          <a:stretch>
            <a:fillRect/>
          </a:stretch>
        </p:blipFill>
        <p:spPr>
          <a:xfrm>
            <a:off x="129539" y="4440554"/>
            <a:ext cx="1079501" cy="552451"/>
          </a:xfrm>
          <a:prstGeom prst="rect">
            <a:avLst/>
          </a:prstGeom>
          <a:ln w="12700">
            <a:miter lim="400000"/>
          </a:ln>
        </p:spPr>
      </p:pic>
      <p:pic>
        <p:nvPicPr>
          <p:cNvPr id="3083" name="Picture 33" descr="Picture 33"/>
          <p:cNvPicPr>
            <a:picLocks noChangeAspect="1"/>
          </p:cNvPicPr>
          <p:nvPr/>
        </p:nvPicPr>
        <p:blipFill>
          <a:blip r:embed="rId4">
            <a:extLst/>
          </a:blip>
          <a:stretch>
            <a:fillRect/>
          </a:stretch>
        </p:blipFill>
        <p:spPr>
          <a:xfrm>
            <a:off x="1327150" y="4440554"/>
            <a:ext cx="1079500" cy="552451"/>
          </a:xfrm>
          <a:prstGeom prst="rect">
            <a:avLst/>
          </a:prstGeom>
          <a:ln w="12700">
            <a:miter lim="400000"/>
          </a:ln>
        </p:spPr>
      </p:pic>
      <p:pic>
        <p:nvPicPr>
          <p:cNvPr id="3084" name="Picture 35" descr="Picture 35"/>
          <p:cNvPicPr>
            <a:picLocks noChangeAspect="1"/>
          </p:cNvPicPr>
          <p:nvPr/>
        </p:nvPicPr>
        <p:blipFill>
          <a:blip r:embed="rId5">
            <a:extLst/>
          </a:blip>
          <a:stretch>
            <a:fillRect/>
          </a:stretch>
        </p:blipFill>
        <p:spPr>
          <a:xfrm>
            <a:off x="2524760" y="4440554"/>
            <a:ext cx="1079501" cy="55245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 name="Title 1"/>
          <p:cNvSpPr txBox="1">
            <a:spLocks noGrp="1"/>
          </p:cNvSpPr>
          <p:nvPr>
            <p:ph type="title"/>
          </p:nvPr>
        </p:nvSpPr>
        <p:spPr>
          <a:xfrm>
            <a:off x="1001209" y="628350"/>
            <a:ext cx="4668072" cy="624391"/>
          </a:xfrm>
          <a:prstGeom prst="rect">
            <a:avLst/>
          </a:prstGeom>
        </p:spPr>
        <p:txBody>
          <a:bodyPr/>
          <a:lstStyle/>
          <a:p>
            <a:r>
              <a:rPr dirty="0"/>
              <a:t>Product </a:t>
            </a:r>
            <a:r>
              <a:rPr dirty="0" smtClean="0"/>
              <a:t>Backlog</a:t>
            </a:r>
            <a:r>
              <a:rPr lang="en-IN" dirty="0" smtClean="0"/>
              <a:t> – Sprint 3</a:t>
            </a:r>
            <a:endParaRPr dirty="0"/>
          </a:p>
        </p:txBody>
      </p:sp>
      <p:sp>
        <p:nvSpPr>
          <p:cNvPr id="3087" name="Star: 5 Points 3"/>
          <p:cNvSpPr/>
          <p:nvPr/>
        </p:nvSpPr>
        <p:spPr>
          <a:xfrm>
            <a:off x="185870" y="407369"/>
            <a:ext cx="731521" cy="441961"/>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3088" name="Picture 2" descr="Picture 2"/>
          <p:cNvPicPr>
            <a:picLocks noChangeAspect="1"/>
          </p:cNvPicPr>
          <p:nvPr/>
        </p:nvPicPr>
        <p:blipFill>
          <a:blip r:embed="rId2">
            <a:extLst/>
          </a:blip>
          <a:stretch>
            <a:fillRect/>
          </a:stretch>
        </p:blipFill>
        <p:spPr>
          <a:xfrm>
            <a:off x="66987" y="1210829"/>
            <a:ext cx="8346011" cy="3013683"/>
          </a:xfrm>
          <a:prstGeom prst="rect">
            <a:avLst/>
          </a:prstGeom>
          <a:ln w="12700">
            <a:miter lim="400000"/>
          </a:ln>
        </p:spPr>
      </p:pic>
      <p:pic>
        <p:nvPicPr>
          <p:cNvPr id="3089" name="Picture 4" descr="Picture 4"/>
          <p:cNvPicPr>
            <a:picLocks noChangeAspect="1"/>
          </p:cNvPicPr>
          <p:nvPr/>
        </p:nvPicPr>
        <p:blipFill>
          <a:blip r:embed="rId3">
            <a:extLst/>
          </a:blip>
          <a:stretch>
            <a:fillRect/>
          </a:stretch>
        </p:blipFill>
        <p:spPr>
          <a:xfrm>
            <a:off x="129539" y="4440554"/>
            <a:ext cx="1079501" cy="552451"/>
          </a:xfrm>
          <a:prstGeom prst="rect">
            <a:avLst/>
          </a:prstGeom>
          <a:ln w="12700">
            <a:miter lim="400000"/>
          </a:ln>
        </p:spPr>
      </p:pic>
      <p:pic>
        <p:nvPicPr>
          <p:cNvPr id="3090" name="Picture 5" descr="Picture 5"/>
          <p:cNvPicPr>
            <a:picLocks noChangeAspect="1"/>
          </p:cNvPicPr>
          <p:nvPr/>
        </p:nvPicPr>
        <p:blipFill>
          <a:blip r:embed="rId4">
            <a:extLst/>
          </a:blip>
          <a:stretch>
            <a:fillRect/>
          </a:stretch>
        </p:blipFill>
        <p:spPr>
          <a:xfrm>
            <a:off x="1327150" y="4440554"/>
            <a:ext cx="1079500" cy="552451"/>
          </a:xfrm>
          <a:prstGeom prst="rect">
            <a:avLst/>
          </a:prstGeom>
          <a:ln w="12700">
            <a:miter lim="400000"/>
          </a:ln>
        </p:spPr>
      </p:pic>
      <p:pic>
        <p:nvPicPr>
          <p:cNvPr id="3091" name="Picture 6" descr="Picture 6"/>
          <p:cNvPicPr>
            <a:picLocks noChangeAspect="1"/>
          </p:cNvPicPr>
          <p:nvPr/>
        </p:nvPicPr>
        <p:blipFill>
          <a:blip r:embed="rId5">
            <a:extLst/>
          </a:blip>
          <a:stretch>
            <a:fillRect/>
          </a:stretch>
        </p:blipFill>
        <p:spPr>
          <a:xfrm>
            <a:off x="2524760" y="4440554"/>
            <a:ext cx="1079501" cy="55245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Title 1"/>
          <p:cNvSpPr txBox="1">
            <a:spLocks noGrp="1"/>
          </p:cNvSpPr>
          <p:nvPr>
            <p:ph type="title"/>
          </p:nvPr>
        </p:nvSpPr>
        <p:spPr>
          <a:xfrm>
            <a:off x="1001209" y="628350"/>
            <a:ext cx="4668072" cy="624391"/>
          </a:xfrm>
          <a:prstGeom prst="rect">
            <a:avLst/>
          </a:prstGeom>
        </p:spPr>
        <p:txBody>
          <a:bodyPr/>
          <a:lstStyle/>
          <a:p>
            <a:r>
              <a:rPr dirty="0"/>
              <a:t>Product </a:t>
            </a:r>
            <a:r>
              <a:rPr dirty="0" smtClean="0"/>
              <a:t>Backlog</a:t>
            </a:r>
            <a:r>
              <a:rPr lang="en-IN" dirty="0" smtClean="0"/>
              <a:t> – Sprint 4</a:t>
            </a:r>
            <a:endParaRPr dirty="0"/>
          </a:p>
        </p:txBody>
      </p:sp>
      <p:sp>
        <p:nvSpPr>
          <p:cNvPr id="3094" name="Star: 5 Points 2"/>
          <p:cNvSpPr/>
          <p:nvPr/>
        </p:nvSpPr>
        <p:spPr>
          <a:xfrm>
            <a:off x="185870" y="407369"/>
            <a:ext cx="731521" cy="441961"/>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3095" name="Picture 5" descr="Picture 5"/>
          <p:cNvPicPr>
            <a:picLocks noChangeAspect="1"/>
          </p:cNvPicPr>
          <p:nvPr/>
        </p:nvPicPr>
        <p:blipFill>
          <a:blip r:embed="rId2">
            <a:extLst/>
          </a:blip>
          <a:stretch>
            <a:fillRect/>
          </a:stretch>
        </p:blipFill>
        <p:spPr>
          <a:xfrm>
            <a:off x="68580" y="1223648"/>
            <a:ext cx="8408282" cy="3098001"/>
          </a:xfrm>
          <a:prstGeom prst="rect">
            <a:avLst/>
          </a:prstGeom>
          <a:ln w="12700">
            <a:miter lim="400000"/>
          </a:ln>
        </p:spPr>
      </p:pic>
      <p:pic>
        <p:nvPicPr>
          <p:cNvPr id="3096" name="Picture 6" descr="Picture 6"/>
          <p:cNvPicPr>
            <a:picLocks noChangeAspect="1"/>
          </p:cNvPicPr>
          <p:nvPr/>
        </p:nvPicPr>
        <p:blipFill>
          <a:blip r:embed="rId3">
            <a:extLst/>
          </a:blip>
          <a:stretch>
            <a:fillRect/>
          </a:stretch>
        </p:blipFill>
        <p:spPr>
          <a:xfrm>
            <a:off x="129539" y="4440554"/>
            <a:ext cx="1079501" cy="552451"/>
          </a:xfrm>
          <a:prstGeom prst="rect">
            <a:avLst/>
          </a:prstGeom>
          <a:ln w="12700">
            <a:miter lim="400000"/>
          </a:ln>
        </p:spPr>
      </p:pic>
      <p:pic>
        <p:nvPicPr>
          <p:cNvPr id="3097" name="Picture 7" descr="Picture 7"/>
          <p:cNvPicPr>
            <a:picLocks noChangeAspect="1"/>
          </p:cNvPicPr>
          <p:nvPr/>
        </p:nvPicPr>
        <p:blipFill>
          <a:blip r:embed="rId4">
            <a:extLst/>
          </a:blip>
          <a:stretch>
            <a:fillRect/>
          </a:stretch>
        </p:blipFill>
        <p:spPr>
          <a:xfrm>
            <a:off x="1327150" y="4440554"/>
            <a:ext cx="1079500" cy="552451"/>
          </a:xfrm>
          <a:prstGeom prst="rect">
            <a:avLst/>
          </a:prstGeom>
          <a:ln w="12700">
            <a:miter lim="400000"/>
          </a:ln>
        </p:spPr>
      </p:pic>
      <p:pic>
        <p:nvPicPr>
          <p:cNvPr id="3098" name="Picture 8" descr="Picture 8"/>
          <p:cNvPicPr>
            <a:picLocks noChangeAspect="1"/>
          </p:cNvPicPr>
          <p:nvPr/>
        </p:nvPicPr>
        <p:blipFill>
          <a:blip r:embed="rId5">
            <a:extLst/>
          </a:blip>
          <a:stretch>
            <a:fillRect/>
          </a:stretch>
        </p:blipFill>
        <p:spPr>
          <a:xfrm>
            <a:off x="2524760" y="4440554"/>
            <a:ext cx="1079501" cy="55245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0" name="Title 5"/>
          <p:cNvSpPr txBox="1">
            <a:spLocks noGrp="1"/>
          </p:cNvSpPr>
          <p:nvPr>
            <p:ph type="title"/>
          </p:nvPr>
        </p:nvSpPr>
        <p:spPr>
          <a:prstGeom prst="rect">
            <a:avLst/>
          </a:prstGeom>
        </p:spPr>
        <p:txBody>
          <a:bodyPr/>
          <a:lstStyle>
            <a:lvl1pPr>
              <a:defRPr sz="1800"/>
            </a:lvl1pPr>
          </a:lstStyle>
          <a:p>
            <a:r>
              <a:t>User Stories / Acceptance Criteria</a:t>
            </a:r>
          </a:p>
        </p:txBody>
      </p:sp>
      <p:pic>
        <p:nvPicPr>
          <p:cNvPr id="3101" name="Picture 6" descr="Picture 6"/>
          <p:cNvPicPr>
            <a:picLocks noChangeAspect="1"/>
          </p:cNvPicPr>
          <p:nvPr/>
        </p:nvPicPr>
        <p:blipFill>
          <a:blip r:embed="rId2">
            <a:extLst/>
          </a:blip>
          <a:srcRect t="21997" b="21997"/>
          <a:stretch>
            <a:fillRect/>
          </a:stretch>
        </p:blipFill>
        <p:spPr>
          <a:xfrm>
            <a:off x="847344" y="1428754"/>
            <a:ext cx="7815072" cy="292159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9" name="Sprint 2"/>
          <p:cNvSpPr txBox="1">
            <a:spLocks noGrp="1"/>
          </p:cNvSpPr>
          <p:nvPr>
            <p:ph type="title"/>
          </p:nvPr>
        </p:nvSpPr>
        <p:spPr>
          <a:xfrm>
            <a:off x="2723250" y="630000"/>
            <a:ext cx="3697501" cy="546602"/>
          </a:xfrm>
          <a:prstGeom prst="rect">
            <a:avLst/>
          </a:prstGeom>
        </p:spPr>
        <p:txBody>
          <a:bodyPr/>
          <a:lstStyle>
            <a:lvl1pPr defTabSz="777240">
              <a:defRPr sz="2300"/>
            </a:lvl1pPr>
          </a:lstStyle>
          <a:p>
            <a:r>
              <a:t>Sprint 2</a:t>
            </a:r>
          </a:p>
        </p:txBody>
      </p:sp>
      <p:pic>
        <p:nvPicPr>
          <p:cNvPr id="3020" name="Screenshot 2024-05-05 at 8.01.00 PM.png" descr="Screenshot 2024-05-05 at 8.01.00 PM.png"/>
          <p:cNvPicPr>
            <a:picLocks noChangeAspect="1"/>
          </p:cNvPicPr>
          <p:nvPr/>
        </p:nvPicPr>
        <p:blipFill>
          <a:blip r:embed="rId2">
            <a:extLst/>
          </a:blip>
          <a:stretch>
            <a:fillRect/>
          </a:stretch>
        </p:blipFill>
        <p:spPr>
          <a:xfrm>
            <a:off x="1434829" y="1146331"/>
            <a:ext cx="6274341" cy="3745660"/>
          </a:xfrm>
          <a:prstGeom prst="rect">
            <a:avLst/>
          </a:prstGeom>
          <a:ln w="12700">
            <a:miter lim="400000"/>
          </a:ln>
        </p:spPr>
      </p:pic>
      <p:sp>
        <p:nvSpPr>
          <p:cNvPr id="4" name="Star: 5 Points 3"/>
          <p:cNvSpPr/>
          <p:nvPr/>
        </p:nvSpPr>
        <p:spPr>
          <a:xfrm>
            <a:off x="60960" y="145296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7611218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0" name="Title 1"/>
          <p:cNvSpPr txBox="1">
            <a:spLocks noGrp="1"/>
          </p:cNvSpPr>
          <p:nvPr>
            <p:ph type="title"/>
          </p:nvPr>
        </p:nvSpPr>
        <p:spPr>
          <a:xfrm>
            <a:off x="719998" y="630000"/>
            <a:ext cx="5469787" cy="951001"/>
          </a:xfrm>
          <a:prstGeom prst="rect">
            <a:avLst/>
          </a:prstGeom>
        </p:spPr>
        <p:txBody>
          <a:bodyPr/>
          <a:lstStyle>
            <a:lvl1pPr>
              <a:defRPr sz="1800"/>
            </a:lvl1pPr>
          </a:lstStyle>
          <a:p>
            <a:r>
              <a:rPr dirty="0"/>
              <a:t>IMPROVEMENTS MADE FROM PROFESSOR’S </a:t>
            </a:r>
            <a:r>
              <a:rPr dirty="0" smtClean="0"/>
              <a:t>FEE</a:t>
            </a:r>
            <a:r>
              <a:rPr lang="en-IN" dirty="0" smtClean="0"/>
              <a:t>D</a:t>
            </a:r>
            <a:r>
              <a:rPr dirty="0" smtClean="0"/>
              <a:t>BACK</a:t>
            </a:r>
            <a:endParaRPr dirty="0"/>
          </a:p>
        </p:txBody>
      </p:sp>
      <p:sp>
        <p:nvSpPr>
          <p:cNvPr id="2931" name="Subtitle 2"/>
          <p:cNvSpPr txBox="1">
            <a:spLocks noGrp="1"/>
          </p:cNvSpPr>
          <p:nvPr>
            <p:ph type="body" idx="1"/>
          </p:nvPr>
        </p:nvSpPr>
        <p:spPr>
          <a:xfrm>
            <a:off x="711650" y="1352550"/>
            <a:ext cx="7277701" cy="3162600"/>
          </a:xfrm>
          <a:prstGeom prst="rect">
            <a:avLst/>
          </a:prstGeom>
        </p:spPr>
        <p:txBody>
          <a:bodyPr/>
          <a:lstStyle/>
          <a:p>
            <a:pPr marL="285750" indent="-171450">
              <a:buClr>
                <a:schemeClr val="accent3"/>
              </a:buClr>
              <a:buSzPts val="1800"/>
              <a:buFont typeface="Arial"/>
              <a:buChar char="•"/>
              <a:defRPr sz="1800">
                <a:solidFill>
                  <a:srgbClr val="1F1F1F"/>
                </a:solidFill>
              </a:defRPr>
            </a:pPr>
            <a:r>
              <a:rPr dirty="0" smtClean="0"/>
              <a:t>Made </a:t>
            </a:r>
            <a:r>
              <a:rPr dirty="0"/>
              <a:t>changes </a:t>
            </a:r>
            <a:r>
              <a:rPr lang="en-IN" dirty="0" smtClean="0"/>
              <a:t>in Sprint Recap</a:t>
            </a:r>
          </a:p>
          <a:p>
            <a:pPr marL="285750" indent="-171450">
              <a:buClr>
                <a:schemeClr val="accent3"/>
              </a:buClr>
              <a:buSzPts val="1800"/>
              <a:buFont typeface="Arial"/>
              <a:buChar char="•"/>
              <a:defRPr sz="1800">
                <a:solidFill>
                  <a:srgbClr val="1F1F1F"/>
                </a:solidFill>
              </a:defRPr>
            </a:pPr>
            <a:r>
              <a:rPr lang="en-IN" dirty="0" smtClean="0"/>
              <a:t>Updated the Product Backlog Slide</a:t>
            </a:r>
            <a:endParaRPr lang="en-IN" dirty="0"/>
          </a:p>
          <a:p>
            <a:pPr marL="285750" indent="-171450">
              <a:buClr>
                <a:schemeClr val="accent3"/>
              </a:buClr>
              <a:buSzPts val="1800"/>
              <a:buFont typeface="Arial"/>
              <a:buChar char="•"/>
              <a:defRPr sz="1800">
                <a:solidFill>
                  <a:srgbClr val="1F1F1F"/>
                </a:solidFill>
              </a:defRPr>
            </a:pPr>
            <a:r>
              <a:rPr lang="en-IN" dirty="0" smtClean="0"/>
              <a:t>Fixed the User Stories and Story Points</a:t>
            </a:r>
          </a:p>
          <a:p>
            <a:pPr marL="285750" indent="-171450">
              <a:buClr>
                <a:schemeClr val="accent3"/>
              </a:buClr>
              <a:buSzPts val="1800"/>
              <a:buFont typeface="Arial"/>
              <a:buChar char="•"/>
              <a:defRPr sz="1800">
                <a:solidFill>
                  <a:srgbClr val="1F1F1F"/>
                </a:solidFill>
              </a:defRPr>
            </a:pPr>
            <a:r>
              <a:rPr lang="en-IN" dirty="0" smtClean="0"/>
              <a:t>Updated the Acceptance criteria's</a:t>
            </a:r>
          </a:p>
          <a:p>
            <a:pPr marL="285750" indent="-171450">
              <a:buClr>
                <a:schemeClr val="accent3"/>
              </a:buClr>
              <a:buSzPts val="1800"/>
              <a:buFont typeface="Arial"/>
              <a:buChar char="•"/>
              <a:defRPr sz="1800">
                <a:solidFill>
                  <a:srgbClr val="1F1F1F"/>
                </a:solidFill>
              </a:defRPr>
            </a:pPr>
            <a:r>
              <a:rPr lang="en-IN" dirty="0" smtClean="0"/>
              <a:t>Fixed Test cases along with user story ID and</a:t>
            </a:r>
            <a:endParaRPr dirty="0"/>
          </a:p>
          <a:p>
            <a:pPr marL="285750" indent="-171450">
              <a:buClr>
                <a:schemeClr val="accent3"/>
              </a:buClr>
              <a:buSzPts val="1800"/>
              <a:buFont typeface="Arial"/>
              <a:buChar char="•"/>
              <a:defRPr sz="1800">
                <a:solidFill>
                  <a:srgbClr val="1F1F1F"/>
                </a:solidFill>
              </a:defRPr>
            </a:pPr>
            <a:r>
              <a:rPr lang="en-IN" dirty="0" smtClean="0"/>
              <a:t>Corrected the metrics</a:t>
            </a:r>
            <a:endParaRPr dirty="0"/>
          </a:p>
          <a:p>
            <a:pPr marL="285750" indent="-171450">
              <a:buClr>
                <a:schemeClr val="accent3"/>
              </a:buClr>
              <a:buSzPts val="1800"/>
              <a:buFont typeface="Arial"/>
              <a:buChar char="•"/>
              <a:defRPr sz="1800">
                <a:solidFill>
                  <a:srgbClr val="1F1F1F"/>
                </a:solidFill>
              </a:defRPr>
            </a:pPr>
            <a:r>
              <a:rPr dirty="0"/>
              <a:t>Included demo in the Presentation </a:t>
            </a:r>
          </a:p>
        </p:txBody>
      </p:sp>
      <p:sp>
        <p:nvSpPr>
          <p:cNvPr id="2932" name="Star: 5 Points 3"/>
          <p:cNvSpPr/>
          <p:nvPr/>
        </p:nvSpPr>
        <p:spPr>
          <a:xfrm>
            <a:off x="5173980" y="424434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933" name="TextBox 4"/>
          <p:cNvSpPr txBox="1"/>
          <p:nvPr/>
        </p:nvSpPr>
        <p:spPr>
          <a:xfrm>
            <a:off x="6579649" y="4244340"/>
            <a:ext cx="1478281" cy="49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This indicates the changes made </a:t>
            </a:r>
          </a:p>
        </p:txBody>
      </p:sp>
      <p:sp>
        <p:nvSpPr>
          <p:cNvPr id="2934" name="Straight Arrow Connector 6"/>
          <p:cNvSpPr/>
          <p:nvPr/>
        </p:nvSpPr>
        <p:spPr>
          <a:xfrm flipH="1">
            <a:off x="5905499" y="4505950"/>
            <a:ext cx="628432" cy="9201"/>
          </a:xfrm>
          <a:prstGeom prst="line">
            <a:avLst/>
          </a:prstGeom>
          <a:ln>
            <a:solidFill>
              <a:srgbClr val="000000"/>
            </a:solidFill>
            <a:tailEnd type="triangle"/>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2" name="Sprint 3"/>
          <p:cNvSpPr txBox="1">
            <a:spLocks noGrp="1"/>
          </p:cNvSpPr>
          <p:nvPr>
            <p:ph type="title"/>
          </p:nvPr>
        </p:nvSpPr>
        <p:spPr>
          <a:xfrm>
            <a:off x="2723250" y="630000"/>
            <a:ext cx="3697501" cy="546602"/>
          </a:xfrm>
          <a:prstGeom prst="rect">
            <a:avLst/>
          </a:prstGeom>
        </p:spPr>
        <p:txBody>
          <a:bodyPr/>
          <a:lstStyle>
            <a:lvl1pPr defTabSz="777240">
              <a:defRPr sz="2300"/>
            </a:lvl1pPr>
          </a:lstStyle>
          <a:p>
            <a:r>
              <a:t>Sprint 3</a:t>
            </a:r>
          </a:p>
        </p:txBody>
      </p:sp>
      <p:pic>
        <p:nvPicPr>
          <p:cNvPr id="3023" name="Screenshot 2024-05-05 at 8.01.24 PM.png" descr="Screenshot 2024-05-05 at 8.01.24 PM.png"/>
          <p:cNvPicPr>
            <a:picLocks noChangeAspect="1"/>
          </p:cNvPicPr>
          <p:nvPr/>
        </p:nvPicPr>
        <p:blipFill>
          <a:blip r:embed="rId2">
            <a:extLst/>
          </a:blip>
          <a:srcRect l="105" r="105" b="670"/>
          <a:stretch>
            <a:fillRect/>
          </a:stretch>
        </p:blipFill>
        <p:spPr>
          <a:xfrm>
            <a:off x="1951181" y="1329204"/>
            <a:ext cx="5303491" cy="3633968"/>
          </a:xfrm>
          <a:prstGeom prst="rect">
            <a:avLst/>
          </a:prstGeom>
          <a:ln w="12700">
            <a:miter lim="400000"/>
          </a:ln>
        </p:spPr>
      </p:pic>
      <p:pic>
        <p:nvPicPr>
          <p:cNvPr id="3024" name="Screenshot 2024-05-06 at 2.56.28 PM.png" descr="Screenshot 2024-05-06 at 2.56.28 PM.png"/>
          <p:cNvPicPr>
            <a:picLocks noChangeAspect="1"/>
          </p:cNvPicPr>
          <p:nvPr/>
        </p:nvPicPr>
        <p:blipFill>
          <a:blip r:embed="rId3">
            <a:extLst/>
          </a:blip>
          <a:srcRect b="5952"/>
          <a:stretch>
            <a:fillRect/>
          </a:stretch>
        </p:blipFill>
        <p:spPr>
          <a:xfrm>
            <a:off x="1947108" y="1142353"/>
            <a:ext cx="5311586" cy="200663"/>
          </a:xfrm>
          <a:prstGeom prst="rect">
            <a:avLst/>
          </a:prstGeom>
          <a:ln w="12700">
            <a:miter lim="400000"/>
          </a:ln>
        </p:spPr>
      </p:pic>
      <p:sp>
        <p:nvSpPr>
          <p:cNvPr id="5" name="Star: 5 Points 3"/>
          <p:cNvSpPr/>
          <p:nvPr/>
        </p:nvSpPr>
        <p:spPr>
          <a:xfrm>
            <a:off x="137160" y="1242684"/>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46876409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6" name="Sprint 3"/>
          <p:cNvSpPr txBox="1">
            <a:spLocks noGrp="1"/>
          </p:cNvSpPr>
          <p:nvPr>
            <p:ph type="title"/>
          </p:nvPr>
        </p:nvSpPr>
        <p:spPr>
          <a:xfrm>
            <a:off x="2723250" y="630000"/>
            <a:ext cx="3697501" cy="546602"/>
          </a:xfrm>
          <a:prstGeom prst="rect">
            <a:avLst/>
          </a:prstGeom>
        </p:spPr>
        <p:txBody>
          <a:bodyPr/>
          <a:lstStyle/>
          <a:p>
            <a:pPr defTabSz="777240">
              <a:defRPr sz="2300"/>
            </a:pPr>
            <a:r>
              <a:t>Sprint 4</a:t>
            </a:r>
          </a:p>
        </p:txBody>
      </p:sp>
      <p:pic>
        <p:nvPicPr>
          <p:cNvPr id="3027" name="Screenshot 2024-05-05 at 8.02.53 PM.png" descr="Screenshot 2024-05-05 at 8.02.53 PM.png"/>
          <p:cNvPicPr>
            <a:picLocks noChangeAspect="1"/>
          </p:cNvPicPr>
          <p:nvPr/>
        </p:nvPicPr>
        <p:blipFill>
          <a:blip r:embed="rId2">
            <a:extLst/>
          </a:blip>
          <a:srcRect b="6367"/>
          <a:stretch>
            <a:fillRect/>
          </a:stretch>
        </p:blipFill>
        <p:spPr>
          <a:xfrm>
            <a:off x="1879341" y="1521208"/>
            <a:ext cx="5633615" cy="3369577"/>
          </a:xfrm>
          <a:prstGeom prst="rect">
            <a:avLst/>
          </a:prstGeom>
          <a:ln w="12700">
            <a:miter lim="400000"/>
          </a:ln>
        </p:spPr>
      </p:pic>
      <p:pic>
        <p:nvPicPr>
          <p:cNvPr id="3028" name="Screenshot 2024-05-06 at 2.56.28 PM.png" descr="Screenshot 2024-05-06 at 2.56.28 PM.png"/>
          <p:cNvPicPr>
            <a:picLocks noChangeAspect="1"/>
          </p:cNvPicPr>
          <p:nvPr/>
        </p:nvPicPr>
        <p:blipFill>
          <a:blip r:embed="rId3">
            <a:extLst/>
          </a:blip>
          <a:stretch>
            <a:fillRect/>
          </a:stretch>
        </p:blipFill>
        <p:spPr>
          <a:xfrm>
            <a:off x="1879341" y="1315211"/>
            <a:ext cx="5633642" cy="226299"/>
          </a:xfrm>
          <a:prstGeom prst="rect">
            <a:avLst/>
          </a:prstGeom>
          <a:ln w="12700">
            <a:miter lim="400000"/>
          </a:ln>
        </p:spPr>
      </p:pic>
      <p:sp>
        <p:nvSpPr>
          <p:cNvPr id="5" name="Star: 5 Points 3"/>
          <p:cNvSpPr/>
          <p:nvPr/>
        </p:nvSpPr>
        <p:spPr>
          <a:xfrm>
            <a:off x="129540" y="142836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43813495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0" name="Sprint 3"/>
          <p:cNvSpPr txBox="1">
            <a:spLocks noGrp="1"/>
          </p:cNvSpPr>
          <p:nvPr>
            <p:ph type="title"/>
          </p:nvPr>
        </p:nvSpPr>
        <p:spPr>
          <a:xfrm>
            <a:off x="2723250" y="630000"/>
            <a:ext cx="3697501" cy="546602"/>
          </a:xfrm>
          <a:prstGeom prst="rect">
            <a:avLst/>
          </a:prstGeom>
        </p:spPr>
        <p:txBody>
          <a:bodyPr/>
          <a:lstStyle/>
          <a:p>
            <a:pPr defTabSz="777240">
              <a:defRPr sz="2300"/>
            </a:pPr>
            <a:r>
              <a:t>Sprint 4</a:t>
            </a:r>
          </a:p>
        </p:txBody>
      </p:sp>
      <p:pic>
        <p:nvPicPr>
          <p:cNvPr id="3031" name="Screenshot 2024-05-05 at 8.03.08 PM.png" descr="Screenshot 2024-05-05 at 8.03.08 PM.png"/>
          <p:cNvPicPr>
            <a:picLocks noChangeAspect="1"/>
          </p:cNvPicPr>
          <p:nvPr/>
        </p:nvPicPr>
        <p:blipFill>
          <a:blip r:embed="rId2">
            <a:extLst/>
          </a:blip>
          <a:srcRect t="381"/>
          <a:stretch>
            <a:fillRect/>
          </a:stretch>
        </p:blipFill>
        <p:spPr>
          <a:xfrm>
            <a:off x="1015801" y="1855722"/>
            <a:ext cx="7112296" cy="2883504"/>
          </a:xfrm>
          <a:prstGeom prst="rect">
            <a:avLst/>
          </a:prstGeom>
          <a:ln w="12700">
            <a:miter lim="400000"/>
          </a:ln>
        </p:spPr>
      </p:pic>
      <p:pic>
        <p:nvPicPr>
          <p:cNvPr id="3032" name="Screenshot 2024-05-06 at 2.56.28 PM.png" descr="Screenshot 2024-05-06 at 2.56.28 PM.png"/>
          <p:cNvPicPr>
            <a:picLocks noChangeAspect="1"/>
          </p:cNvPicPr>
          <p:nvPr/>
        </p:nvPicPr>
        <p:blipFill>
          <a:blip r:embed="rId3">
            <a:extLst/>
          </a:blip>
          <a:stretch>
            <a:fillRect/>
          </a:stretch>
        </p:blipFill>
        <p:spPr>
          <a:xfrm>
            <a:off x="1019598" y="1584133"/>
            <a:ext cx="7104804" cy="285395"/>
          </a:xfrm>
          <a:prstGeom prst="rect">
            <a:avLst/>
          </a:prstGeom>
          <a:ln w="12700">
            <a:miter lim="400000"/>
          </a:ln>
        </p:spPr>
      </p:pic>
      <p:sp>
        <p:nvSpPr>
          <p:cNvPr id="5" name="Star: 5 Points 3"/>
          <p:cNvSpPr/>
          <p:nvPr/>
        </p:nvSpPr>
        <p:spPr>
          <a:xfrm>
            <a:off x="284281" y="856562"/>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8886866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5" name="Title 5"/>
          <p:cNvSpPr txBox="1">
            <a:spLocks noGrp="1"/>
          </p:cNvSpPr>
          <p:nvPr>
            <p:ph type="title"/>
          </p:nvPr>
        </p:nvSpPr>
        <p:spPr>
          <a:xfrm>
            <a:off x="2723250" y="630000"/>
            <a:ext cx="3697501" cy="546601"/>
          </a:xfrm>
          <a:prstGeom prst="rect">
            <a:avLst/>
          </a:prstGeom>
        </p:spPr>
        <p:txBody>
          <a:bodyPr/>
          <a:lstStyle>
            <a:lvl1pPr>
              <a:defRPr sz="1800"/>
            </a:lvl1pPr>
          </a:lstStyle>
          <a:p>
            <a:r>
              <a:t>Sprint Summary</a:t>
            </a:r>
          </a:p>
        </p:txBody>
      </p:sp>
      <p:pic>
        <p:nvPicPr>
          <p:cNvPr id="3116" name="Picture 6" descr="Picture 6"/>
          <p:cNvPicPr>
            <a:picLocks noChangeAspect="1"/>
          </p:cNvPicPr>
          <p:nvPr/>
        </p:nvPicPr>
        <p:blipFill>
          <a:blip r:embed="rId2">
            <a:extLst/>
          </a:blip>
          <a:srcRect t="21997" b="21997"/>
          <a:stretch>
            <a:fillRect/>
          </a:stretch>
        </p:blipFill>
        <p:spPr>
          <a:xfrm>
            <a:off x="847344" y="1428754"/>
            <a:ext cx="7815072" cy="2921597"/>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8" name="Title 1"/>
          <p:cNvSpPr txBox="1">
            <a:spLocks noGrp="1"/>
          </p:cNvSpPr>
          <p:nvPr>
            <p:ph type="title"/>
          </p:nvPr>
        </p:nvSpPr>
        <p:spPr>
          <a:xfrm>
            <a:off x="719999" y="630000"/>
            <a:ext cx="5185502" cy="951001"/>
          </a:xfrm>
          <a:prstGeom prst="rect">
            <a:avLst/>
          </a:prstGeom>
        </p:spPr>
        <p:txBody>
          <a:bodyPr/>
          <a:lstStyle/>
          <a:p>
            <a:r>
              <a:t>Sprint 2</a:t>
            </a:r>
          </a:p>
        </p:txBody>
      </p:sp>
      <p:pic>
        <p:nvPicPr>
          <p:cNvPr id="3119" name="Picture 4" descr="Picture 4"/>
          <p:cNvPicPr>
            <a:picLocks noChangeAspect="1"/>
          </p:cNvPicPr>
          <p:nvPr/>
        </p:nvPicPr>
        <p:blipFill>
          <a:blip r:embed="rId2">
            <a:extLst/>
          </a:blip>
          <a:stretch>
            <a:fillRect/>
          </a:stretch>
        </p:blipFill>
        <p:spPr>
          <a:xfrm>
            <a:off x="62345" y="1514581"/>
            <a:ext cx="8285018" cy="2493723"/>
          </a:xfrm>
          <a:prstGeom prst="rect">
            <a:avLst/>
          </a:prstGeom>
          <a:ln w="12700">
            <a:miter lim="400000"/>
          </a:ln>
        </p:spPr>
      </p:pic>
      <p:sp>
        <p:nvSpPr>
          <p:cNvPr id="4" name="Star: 5 Points 3"/>
          <p:cNvSpPr/>
          <p:nvPr/>
        </p:nvSpPr>
        <p:spPr>
          <a:xfrm>
            <a:off x="129540" y="437388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38" y="198708"/>
            <a:ext cx="5185502" cy="951001"/>
          </a:xfrm>
        </p:spPr>
        <p:txBody>
          <a:bodyPr/>
          <a:lstStyle/>
          <a:p>
            <a:r>
              <a:rPr lang="en-IN" dirty="0" smtClean="0"/>
              <a:t>Burn down Chart for Sprint 2</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639" y="884022"/>
            <a:ext cx="6601121" cy="4115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789554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1" name="Title 1"/>
          <p:cNvSpPr txBox="1">
            <a:spLocks noGrp="1"/>
          </p:cNvSpPr>
          <p:nvPr>
            <p:ph type="title"/>
          </p:nvPr>
        </p:nvSpPr>
        <p:spPr>
          <a:xfrm>
            <a:off x="719999" y="630000"/>
            <a:ext cx="5185502" cy="951001"/>
          </a:xfrm>
          <a:prstGeom prst="rect">
            <a:avLst/>
          </a:prstGeom>
        </p:spPr>
        <p:txBody>
          <a:bodyPr/>
          <a:lstStyle/>
          <a:p>
            <a:r>
              <a:t>Sprint 3</a:t>
            </a:r>
          </a:p>
        </p:txBody>
      </p:sp>
      <p:pic>
        <p:nvPicPr>
          <p:cNvPr id="3122" name="Picture 3" descr="Picture 3"/>
          <p:cNvPicPr>
            <a:picLocks noChangeAspect="1"/>
          </p:cNvPicPr>
          <p:nvPr/>
        </p:nvPicPr>
        <p:blipFill>
          <a:blip r:embed="rId2">
            <a:extLst/>
          </a:blip>
          <a:stretch>
            <a:fillRect/>
          </a:stretch>
        </p:blipFill>
        <p:spPr>
          <a:xfrm>
            <a:off x="87720" y="1500075"/>
            <a:ext cx="8336281" cy="2447085"/>
          </a:xfrm>
          <a:prstGeom prst="rect">
            <a:avLst/>
          </a:prstGeom>
          <a:ln w="12700">
            <a:miter lim="400000"/>
          </a:ln>
        </p:spPr>
      </p:pic>
      <p:sp>
        <p:nvSpPr>
          <p:cNvPr id="4" name="Star: 5 Points 3"/>
          <p:cNvSpPr/>
          <p:nvPr/>
        </p:nvSpPr>
        <p:spPr>
          <a:xfrm>
            <a:off x="190500" y="432054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489" y="186516"/>
            <a:ext cx="5185502" cy="951001"/>
          </a:xfrm>
        </p:spPr>
        <p:txBody>
          <a:bodyPr>
            <a:normAutofit/>
          </a:bodyPr>
          <a:lstStyle/>
          <a:p>
            <a:r>
              <a:rPr lang="en-IN" dirty="0"/>
              <a:t>Burn down Chart for Sprint </a:t>
            </a:r>
            <a:r>
              <a:rPr lang="en-IN" dirty="0" smtClean="0"/>
              <a:t>3</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09" y="907637"/>
            <a:ext cx="7486523" cy="3797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832778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4" name="Title 1"/>
          <p:cNvSpPr txBox="1">
            <a:spLocks noGrp="1"/>
          </p:cNvSpPr>
          <p:nvPr>
            <p:ph type="title"/>
          </p:nvPr>
        </p:nvSpPr>
        <p:spPr>
          <a:xfrm>
            <a:off x="460484" y="490444"/>
            <a:ext cx="5185502" cy="951001"/>
          </a:xfrm>
          <a:prstGeom prst="rect">
            <a:avLst/>
          </a:prstGeom>
        </p:spPr>
        <p:txBody>
          <a:bodyPr>
            <a:normAutofit/>
          </a:bodyPr>
          <a:lstStyle/>
          <a:p>
            <a:r>
              <a:rPr sz="2100" dirty="0"/>
              <a:t>Sprint </a:t>
            </a:r>
            <a:r>
              <a:rPr sz="2100" dirty="0" smtClean="0"/>
              <a:t>4</a:t>
            </a:r>
            <a:r>
              <a:rPr lang="en-IN" sz="2100" dirty="0" smtClean="0"/>
              <a:t> Backlog</a:t>
            </a:r>
            <a:endParaRPr sz="2100" dirty="0"/>
          </a:p>
        </p:txBody>
      </p:sp>
      <p:pic>
        <p:nvPicPr>
          <p:cNvPr id="3125" name="Picture 3" descr="Picture 3"/>
          <p:cNvPicPr>
            <a:picLocks noChangeAspect="1"/>
          </p:cNvPicPr>
          <p:nvPr/>
        </p:nvPicPr>
        <p:blipFill>
          <a:blip r:embed="rId2">
            <a:extLst/>
          </a:blip>
          <a:stretch>
            <a:fillRect/>
          </a:stretch>
        </p:blipFill>
        <p:spPr>
          <a:xfrm>
            <a:off x="292133" y="1236455"/>
            <a:ext cx="8424000" cy="3080025"/>
          </a:xfrm>
          <a:prstGeom prst="rect">
            <a:avLst/>
          </a:prstGeom>
          <a:ln w="12700">
            <a:miter lim="400000"/>
          </a:ln>
        </p:spPr>
      </p:pic>
      <p:sp>
        <p:nvSpPr>
          <p:cNvPr id="4" name="Star: 5 Points 3"/>
          <p:cNvSpPr/>
          <p:nvPr/>
        </p:nvSpPr>
        <p:spPr>
          <a:xfrm>
            <a:off x="94724" y="450342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9" name="Sprint 4"/>
          <p:cNvSpPr txBox="1">
            <a:spLocks noGrp="1"/>
          </p:cNvSpPr>
          <p:nvPr>
            <p:ph type="title"/>
          </p:nvPr>
        </p:nvSpPr>
        <p:spPr>
          <a:xfrm>
            <a:off x="1938527" y="452345"/>
            <a:ext cx="5166716" cy="546601"/>
          </a:xfrm>
          <a:prstGeom prst="rect">
            <a:avLst/>
          </a:prstGeom>
        </p:spPr>
        <p:txBody>
          <a:bodyPr>
            <a:normAutofit fontScale="90000"/>
          </a:bodyPr>
          <a:lstStyle>
            <a:lvl1pPr defTabSz="777240">
              <a:defRPr sz="2380"/>
            </a:lvl1pPr>
          </a:lstStyle>
          <a:p>
            <a:r>
              <a:rPr dirty="0"/>
              <a:t>Sprint </a:t>
            </a:r>
            <a:r>
              <a:rPr dirty="0" smtClean="0"/>
              <a:t>4</a:t>
            </a:r>
            <a:r>
              <a:rPr lang="en-IN" dirty="0" smtClean="0"/>
              <a:t> Stories and Acceptance Criteria</a:t>
            </a:r>
            <a:endParaRPr dirty="0"/>
          </a:p>
        </p:txBody>
      </p:sp>
      <p:pic>
        <p:nvPicPr>
          <p:cNvPr id="3110" name="Screenshot 2024-05-05 at 8.02.53 PM.png" descr="Screenshot 2024-05-05 at 8.02.53 PM.png"/>
          <p:cNvPicPr>
            <a:picLocks noChangeAspect="1"/>
          </p:cNvPicPr>
          <p:nvPr/>
        </p:nvPicPr>
        <p:blipFill>
          <a:blip r:embed="rId2">
            <a:extLst/>
          </a:blip>
          <a:srcRect b="6367"/>
          <a:stretch>
            <a:fillRect/>
          </a:stretch>
        </p:blipFill>
        <p:spPr>
          <a:xfrm>
            <a:off x="1576784" y="1268085"/>
            <a:ext cx="5990563" cy="358307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6" name="Title 1"/>
          <p:cNvSpPr txBox="1">
            <a:spLocks noGrp="1"/>
          </p:cNvSpPr>
          <p:nvPr>
            <p:ph type="title"/>
          </p:nvPr>
        </p:nvSpPr>
        <p:spPr>
          <a:xfrm>
            <a:off x="2723250" y="630000"/>
            <a:ext cx="3697501" cy="546601"/>
          </a:xfrm>
          <a:prstGeom prst="rect">
            <a:avLst/>
          </a:prstGeom>
        </p:spPr>
        <p:txBody>
          <a:bodyPr/>
          <a:lstStyle>
            <a:lvl1pPr defTabSz="713231">
              <a:defRPr sz="1403"/>
            </a:lvl1pPr>
          </a:lstStyle>
          <a:p>
            <a:r>
              <a:t>PROBLEM WHICH WE ARE ADDRESSING </a:t>
            </a:r>
          </a:p>
        </p:txBody>
      </p:sp>
      <p:pic>
        <p:nvPicPr>
          <p:cNvPr id="2937" name="Picture 2" descr="Picture 2"/>
          <p:cNvPicPr>
            <a:picLocks noChangeAspect="1"/>
          </p:cNvPicPr>
          <p:nvPr/>
        </p:nvPicPr>
        <p:blipFill>
          <a:blip r:embed="rId2">
            <a:extLst/>
          </a:blip>
          <a:srcRect t="21997" b="21997"/>
          <a:stretch>
            <a:fillRect/>
          </a:stretch>
        </p:blipFill>
        <p:spPr>
          <a:xfrm>
            <a:off x="664463" y="1497334"/>
            <a:ext cx="7815073" cy="2921597"/>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 name="Sprint 4"/>
          <p:cNvSpPr txBox="1">
            <a:spLocks noGrp="1"/>
          </p:cNvSpPr>
          <p:nvPr>
            <p:ph type="title"/>
          </p:nvPr>
        </p:nvSpPr>
        <p:spPr>
          <a:xfrm>
            <a:off x="2132809" y="436669"/>
            <a:ext cx="4983836" cy="546601"/>
          </a:xfrm>
          <a:prstGeom prst="rect">
            <a:avLst/>
          </a:prstGeom>
        </p:spPr>
        <p:txBody>
          <a:bodyPr>
            <a:normAutofit fontScale="90000"/>
          </a:bodyPr>
          <a:lstStyle>
            <a:lvl1pPr defTabSz="777240">
              <a:defRPr sz="2380"/>
            </a:lvl1pPr>
          </a:lstStyle>
          <a:p>
            <a:r>
              <a:rPr lang="en-US" dirty="0"/>
              <a:t>Sprint 4 Stories and Acceptance Criteria</a:t>
            </a:r>
            <a:endParaRPr dirty="0"/>
          </a:p>
        </p:txBody>
      </p:sp>
      <p:pic>
        <p:nvPicPr>
          <p:cNvPr id="3113" name="Screenshot 2024-05-05 at 8.03.08 PM.png" descr="Screenshot 2024-05-05 at 8.03.08 PM.png"/>
          <p:cNvPicPr>
            <a:picLocks noChangeAspect="1"/>
          </p:cNvPicPr>
          <p:nvPr/>
        </p:nvPicPr>
        <p:blipFill>
          <a:blip r:embed="rId2">
            <a:extLst/>
          </a:blip>
          <a:srcRect t="381"/>
          <a:stretch>
            <a:fillRect/>
          </a:stretch>
        </p:blipFill>
        <p:spPr>
          <a:xfrm>
            <a:off x="479809" y="1363565"/>
            <a:ext cx="8184382" cy="3318154"/>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2" name="Title 1"/>
          <p:cNvSpPr txBox="1">
            <a:spLocks noGrp="1"/>
          </p:cNvSpPr>
          <p:nvPr>
            <p:ph type="title"/>
          </p:nvPr>
        </p:nvSpPr>
        <p:spPr>
          <a:xfrm>
            <a:off x="704759" y="391125"/>
            <a:ext cx="5185502" cy="951001"/>
          </a:xfrm>
          <a:prstGeom prst="rect">
            <a:avLst/>
          </a:prstGeom>
        </p:spPr>
        <p:txBody>
          <a:bodyPr/>
          <a:lstStyle/>
          <a:p>
            <a:r>
              <a:t>Test Cases</a:t>
            </a:r>
          </a:p>
        </p:txBody>
      </p:sp>
      <p:pic>
        <p:nvPicPr>
          <p:cNvPr id="4" name="Picture 3"/>
          <p:cNvPicPr/>
          <p:nvPr/>
        </p:nvPicPr>
        <p:blipFill>
          <a:blip r:embed="rId2"/>
          <a:stretch/>
        </p:blipFill>
        <p:spPr>
          <a:xfrm>
            <a:off x="152400" y="1104000"/>
            <a:ext cx="8854620" cy="3582300"/>
          </a:xfrm>
          <a:prstGeom prst="rect">
            <a:avLst/>
          </a:prstGeom>
          <a:ln w="0">
            <a:noFill/>
          </a:ln>
        </p:spPr>
      </p:pic>
      <p:sp>
        <p:nvSpPr>
          <p:cNvPr id="5" name="Star: 5 Points 3"/>
          <p:cNvSpPr/>
          <p:nvPr/>
        </p:nvSpPr>
        <p:spPr>
          <a:xfrm>
            <a:off x="-26761" y="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79" y="332820"/>
            <a:ext cx="5185502" cy="951001"/>
          </a:xfrm>
        </p:spPr>
        <p:txBody>
          <a:bodyPr/>
          <a:lstStyle/>
          <a:p>
            <a:r>
              <a:rPr lang="en-IN" dirty="0" smtClean="0"/>
              <a:t>Stories Completed Sprint 4</a:t>
            </a:r>
            <a:endParaRPr lang="en-IN" dirty="0"/>
          </a:p>
        </p:txBody>
      </p:sp>
      <p:pic>
        <p:nvPicPr>
          <p:cNvPr id="4" name="Picture 3" descr="Picture 3"/>
          <p:cNvPicPr>
            <a:picLocks noChangeAspect="1"/>
          </p:cNvPicPr>
          <p:nvPr/>
        </p:nvPicPr>
        <p:blipFill>
          <a:blip r:embed="rId2">
            <a:extLst/>
          </a:blip>
          <a:stretch>
            <a:fillRect/>
          </a:stretch>
        </p:blipFill>
        <p:spPr>
          <a:xfrm>
            <a:off x="284513" y="1472675"/>
            <a:ext cx="8424000" cy="3080025"/>
          </a:xfrm>
          <a:prstGeom prst="rect">
            <a:avLst/>
          </a:prstGeom>
          <a:ln w="12700">
            <a:miter lim="400000"/>
          </a:ln>
        </p:spPr>
      </p:pic>
    </p:spTree>
    <p:extLst>
      <p:ext uri="{BB962C8B-B14F-4D97-AF65-F5344CB8AC3E}">
        <p14:creationId xmlns:p14="http://schemas.microsoft.com/office/powerpoint/2010/main" val="100630848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5" name="Title 1"/>
          <p:cNvSpPr txBox="1">
            <a:spLocks noGrp="1"/>
          </p:cNvSpPr>
          <p:nvPr>
            <p:ph type="title"/>
          </p:nvPr>
        </p:nvSpPr>
        <p:spPr>
          <a:xfrm>
            <a:off x="822961" y="81361"/>
            <a:ext cx="5158739" cy="604440"/>
          </a:xfrm>
          <a:prstGeom prst="rect">
            <a:avLst/>
          </a:prstGeom>
        </p:spPr>
        <p:txBody>
          <a:bodyPr>
            <a:normAutofit fontScale="90000"/>
          </a:bodyPr>
          <a:lstStyle/>
          <a:p>
            <a:r>
              <a:rPr lang="en-IN" dirty="0" smtClean="0"/>
              <a:t>All </a:t>
            </a:r>
            <a:r>
              <a:rPr dirty="0" smtClean="0"/>
              <a:t>Stories </a:t>
            </a:r>
            <a:r>
              <a:rPr dirty="0"/>
              <a:t>Completed</a:t>
            </a:r>
          </a:p>
        </p:txBody>
      </p:sp>
      <p:sp>
        <p:nvSpPr>
          <p:cNvPr id="3136" name="Star: 5 Points 6"/>
          <p:cNvSpPr/>
          <p:nvPr/>
        </p:nvSpPr>
        <p:spPr>
          <a:xfrm>
            <a:off x="91439" y="81361"/>
            <a:ext cx="731522" cy="441961"/>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29999"/>
            <a:ext cx="7993380" cy="4431791"/>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1"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Metrices</a:t>
            </a:r>
          </a:p>
        </p:txBody>
      </p:sp>
      <p:pic>
        <p:nvPicPr>
          <p:cNvPr id="3142" name="Picture 2" descr="Picture 2"/>
          <p:cNvPicPr>
            <a:picLocks noChangeAspect="1"/>
          </p:cNvPicPr>
          <p:nvPr/>
        </p:nvPicPr>
        <p:blipFill>
          <a:blip r:embed="rId2">
            <a:extLst/>
          </a:blip>
          <a:srcRect t="21997" b="21997"/>
          <a:stretch>
            <a:fillRect/>
          </a:stretch>
        </p:blipFill>
        <p:spPr>
          <a:xfrm>
            <a:off x="664463" y="1497334"/>
            <a:ext cx="7815073" cy="2921597"/>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4" name="Title 1"/>
          <p:cNvSpPr txBox="1">
            <a:spLocks noGrp="1"/>
          </p:cNvSpPr>
          <p:nvPr>
            <p:ph type="title"/>
          </p:nvPr>
        </p:nvSpPr>
        <p:spPr>
          <a:xfrm>
            <a:off x="719999" y="630000"/>
            <a:ext cx="5185502" cy="951001"/>
          </a:xfrm>
          <a:prstGeom prst="rect">
            <a:avLst/>
          </a:prstGeom>
        </p:spPr>
        <p:txBody>
          <a:bodyPr/>
          <a:lstStyle/>
          <a:p>
            <a:r>
              <a:rPr dirty="0"/>
              <a:t>Team Velocity – </a:t>
            </a:r>
            <a:r>
              <a:rPr lang="en-IN" dirty="0" smtClean="0"/>
              <a:t>Sprint 4</a:t>
            </a:r>
            <a:endParaRPr dirty="0"/>
          </a:p>
        </p:txBody>
      </p:sp>
      <p:sp>
        <p:nvSpPr>
          <p:cNvPr id="3145" name="Star: 5 Points 3"/>
          <p:cNvSpPr/>
          <p:nvPr/>
        </p:nvSpPr>
        <p:spPr>
          <a:xfrm>
            <a:off x="137160" y="186390"/>
            <a:ext cx="731521" cy="44196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146" name="TextBox 5"/>
          <p:cNvSpPr txBox="1"/>
          <p:nvPr/>
        </p:nvSpPr>
        <p:spPr>
          <a:xfrm>
            <a:off x="2871215" y="2481072"/>
            <a:ext cx="3608833"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lvl1pPr>
          </a:lstStyle>
          <a:p>
            <a:r>
              <a:rPr dirty="0"/>
              <a:t>Story </a:t>
            </a:r>
            <a:r>
              <a:rPr dirty="0" smtClean="0"/>
              <a:t>Points</a:t>
            </a:r>
            <a:r>
              <a:rPr lang="en-IN" dirty="0" smtClean="0"/>
              <a:t>: 28</a:t>
            </a:r>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8" name="Title 1"/>
          <p:cNvSpPr txBox="1">
            <a:spLocks noGrp="1"/>
          </p:cNvSpPr>
          <p:nvPr>
            <p:ph type="title"/>
          </p:nvPr>
        </p:nvSpPr>
        <p:spPr>
          <a:xfrm>
            <a:off x="719999" y="630000"/>
            <a:ext cx="5185502" cy="951001"/>
          </a:xfrm>
          <a:prstGeom prst="rect">
            <a:avLst/>
          </a:prstGeom>
        </p:spPr>
        <p:txBody>
          <a:bodyPr/>
          <a:lstStyle/>
          <a:p>
            <a:r>
              <a:t>Team’s Historical Average </a:t>
            </a:r>
          </a:p>
        </p:txBody>
      </p:sp>
      <p:sp>
        <p:nvSpPr>
          <p:cNvPr id="3149" name="Star: 5 Points 3"/>
          <p:cNvSpPr/>
          <p:nvPr/>
        </p:nvSpPr>
        <p:spPr>
          <a:xfrm>
            <a:off x="144779" y="251459"/>
            <a:ext cx="731521" cy="441961"/>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graphicFrame>
        <p:nvGraphicFramePr>
          <p:cNvPr id="4" name="Chart 3"/>
          <p:cNvGraphicFramePr>
            <a:graphicFrameLocks/>
          </p:cNvGraphicFramePr>
          <p:nvPr>
            <p:extLst>
              <p:ext uri="{D42A27DB-BD31-4B8C-83A1-F6EECF244321}">
                <p14:modId xmlns:p14="http://schemas.microsoft.com/office/powerpoint/2010/main" val="4202340612"/>
              </p:ext>
            </p:extLst>
          </p:nvPr>
        </p:nvGraphicFramePr>
        <p:xfrm>
          <a:off x="425404" y="1170640"/>
          <a:ext cx="7475220" cy="3886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939" y="294720"/>
            <a:ext cx="5185502" cy="951001"/>
          </a:xfrm>
        </p:spPr>
        <p:txBody>
          <a:bodyPr/>
          <a:lstStyle/>
          <a:p>
            <a:r>
              <a:rPr lang="en-IN" dirty="0"/>
              <a:t>Burn down Chart for Sprint </a:t>
            </a:r>
            <a:r>
              <a:rPr lang="en-IN" dirty="0" smtClean="0"/>
              <a:t>4</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19" y="945480"/>
            <a:ext cx="7612380" cy="3956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133809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59" y="416640"/>
            <a:ext cx="5185502" cy="951001"/>
          </a:xfrm>
        </p:spPr>
        <p:txBody>
          <a:bodyPr/>
          <a:lstStyle/>
          <a:p>
            <a:r>
              <a:rPr lang="en-IN" dirty="0" smtClean="0"/>
              <a:t>Average Burn Down Chart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1003962"/>
            <a:ext cx="6896100" cy="3990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402356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1" name="Title 1"/>
          <p:cNvSpPr txBox="1">
            <a:spLocks noGrp="1"/>
          </p:cNvSpPr>
          <p:nvPr>
            <p:ph type="title"/>
          </p:nvPr>
        </p:nvSpPr>
        <p:spPr>
          <a:xfrm>
            <a:off x="719999" y="630000"/>
            <a:ext cx="5185502" cy="951001"/>
          </a:xfrm>
          <a:prstGeom prst="rect">
            <a:avLst/>
          </a:prstGeom>
        </p:spPr>
        <p:txBody>
          <a:bodyPr/>
          <a:lstStyle/>
          <a:p>
            <a:r>
              <a:rPr dirty="0"/>
              <a:t>Completed Ratio </a:t>
            </a:r>
            <a:r>
              <a:rPr lang="en-IN" dirty="0" smtClean="0"/>
              <a:t>Sprint 4</a:t>
            </a:r>
            <a:endParaRPr dirty="0"/>
          </a:p>
        </p:txBody>
      </p:sp>
      <p:sp>
        <p:nvSpPr>
          <p:cNvPr id="3152" name="Subtitle 2"/>
          <p:cNvSpPr txBox="1">
            <a:spLocks noGrp="1"/>
          </p:cNvSpPr>
          <p:nvPr>
            <p:ph type="body" sz="half" idx="1"/>
          </p:nvPr>
        </p:nvSpPr>
        <p:spPr>
          <a:xfrm>
            <a:off x="833570" y="2406981"/>
            <a:ext cx="6774238" cy="805611"/>
          </a:xfrm>
          <a:prstGeom prst="rect">
            <a:avLst/>
          </a:prstGeom>
        </p:spPr>
        <p:txBody>
          <a:bodyPr/>
          <a:lstStyle>
            <a:lvl1pPr>
              <a:defRPr sz="2000" b="1">
                <a:solidFill>
                  <a:srgbClr val="1F1F1F"/>
                </a:solidFill>
                <a:latin typeface="+mn-lt"/>
                <a:ea typeface="+mn-ea"/>
                <a:cs typeface="+mn-cs"/>
                <a:sym typeface="Arial"/>
              </a:defRPr>
            </a:lvl1pPr>
          </a:lstStyle>
          <a:p>
            <a:r>
              <a:rPr dirty="0"/>
              <a:t>completed/committed ratio = </a:t>
            </a:r>
            <a:r>
              <a:rPr dirty="0" smtClean="0"/>
              <a:t>2</a:t>
            </a:r>
            <a:r>
              <a:rPr lang="en-IN" dirty="0" smtClean="0"/>
              <a:t>8</a:t>
            </a:r>
            <a:r>
              <a:rPr dirty="0" smtClean="0"/>
              <a:t>/2</a:t>
            </a:r>
            <a:r>
              <a:rPr lang="en-IN" dirty="0" smtClean="0"/>
              <a:t>8</a:t>
            </a:r>
            <a:r>
              <a:rPr dirty="0" smtClean="0"/>
              <a:t>, </a:t>
            </a:r>
            <a:r>
              <a:rPr dirty="0"/>
              <a:t>which is 100%</a:t>
            </a:r>
          </a:p>
        </p:txBody>
      </p:sp>
      <p:sp>
        <p:nvSpPr>
          <p:cNvPr id="4" name="Star: 5 Points 3"/>
          <p:cNvSpPr/>
          <p:nvPr/>
        </p:nvSpPr>
        <p:spPr>
          <a:xfrm>
            <a:off x="102050" y="4206240"/>
            <a:ext cx="731520" cy="64008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9" name="Google Shape;11291;p68"/>
          <p:cNvSpPr txBox="1">
            <a:spLocks noGrp="1"/>
          </p:cNvSpPr>
          <p:nvPr>
            <p:ph type="title"/>
          </p:nvPr>
        </p:nvSpPr>
        <p:spPr>
          <a:xfrm>
            <a:off x="683023" y="650837"/>
            <a:ext cx="3759781" cy="476924"/>
          </a:xfrm>
          <a:prstGeom prst="rect">
            <a:avLst/>
          </a:prstGeom>
        </p:spPr>
        <p:txBody>
          <a:bodyPr>
            <a:normAutofit fontScale="90000"/>
          </a:bodyPr>
          <a:lstStyle>
            <a:lvl1pPr defTabSz="630936">
              <a:defRPr sz="1932"/>
            </a:lvl1pPr>
          </a:lstStyle>
          <a:p>
            <a:r>
              <a:t>Project Description</a:t>
            </a:r>
          </a:p>
        </p:txBody>
      </p:sp>
      <p:pic>
        <p:nvPicPr>
          <p:cNvPr id="2940" name="Picture 7" descr="Picture 7"/>
          <p:cNvPicPr>
            <a:picLocks noChangeAspect="1"/>
          </p:cNvPicPr>
          <p:nvPr/>
        </p:nvPicPr>
        <p:blipFill>
          <a:blip r:embed="rId2">
            <a:extLst/>
          </a:blip>
          <a:stretch>
            <a:fillRect/>
          </a:stretch>
        </p:blipFill>
        <p:spPr>
          <a:xfrm>
            <a:off x="763934" y="1127761"/>
            <a:ext cx="5404177" cy="3649980"/>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2941" name="Star: 5 Points 8"/>
          <p:cNvSpPr/>
          <p:nvPr/>
        </p:nvSpPr>
        <p:spPr>
          <a:xfrm>
            <a:off x="99060" y="117437"/>
            <a:ext cx="731521" cy="44196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6" name="Title 1"/>
          <p:cNvSpPr txBox="1">
            <a:spLocks noGrp="1"/>
          </p:cNvSpPr>
          <p:nvPr>
            <p:ph type="title"/>
          </p:nvPr>
        </p:nvSpPr>
        <p:spPr>
          <a:xfrm>
            <a:off x="733625" y="630000"/>
            <a:ext cx="3690900" cy="546601"/>
          </a:xfrm>
          <a:prstGeom prst="rect">
            <a:avLst/>
          </a:prstGeom>
        </p:spPr>
        <p:txBody>
          <a:bodyPr/>
          <a:lstStyle>
            <a:lvl1pPr defTabSz="777240">
              <a:defRPr sz="2380"/>
            </a:lvl1pPr>
          </a:lstStyle>
          <a:p>
            <a:r>
              <a:t>RETROSPECTIVE</a:t>
            </a:r>
          </a:p>
        </p:txBody>
      </p:sp>
      <p:pic>
        <p:nvPicPr>
          <p:cNvPr id="3157" name="Picture 2" descr="Picture 2"/>
          <p:cNvPicPr>
            <a:picLocks noChangeAspect="1"/>
          </p:cNvPicPr>
          <p:nvPr/>
        </p:nvPicPr>
        <p:blipFill>
          <a:blip r:embed="rId2">
            <a:extLst/>
          </a:blip>
          <a:srcRect t="21997" b="21997"/>
          <a:stretch>
            <a:fillRect/>
          </a:stretch>
        </p:blipFill>
        <p:spPr>
          <a:xfrm>
            <a:off x="652272" y="1314454"/>
            <a:ext cx="7815072" cy="2921597"/>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tle 1"/>
          <p:cNvSpPr txBox="1">
            <a:spLocks noGrp="1"/>
          </p:cNvSpPr>
          <p:nvPr>
            <p:ph type="title"/>
          </p:nvPr>
        </p:nvSpPr>
        <p:spPr>
          <a:xfrm>
            <a:off x="419577" y="259667"/>
            <a:ext cx="3690900" cy="546602"/>
          </a:xfrm>
          <a:prstGeom prst="rect">
            <a:avLst/>
          </a:prstGeom>
        </p:spPr>
        <p:txBody>
          <a:bodyPr/>
          <a:lstStyle>
            <a:lvl1pPr>
              <a:defRPr sz="1800"/>
            </a:lvl1pPr>
          </a:lstStyle>
          <a:p>
            <a:r>
              <a:rPr dirty="0"/>
              <a:t>IDEA BOARD</a:t>
            </a:r>
          </a:p>
        </p:txBody>
      </p:sp>
      <p:pic>
        <p:nvPicPr>
          <p:cNvPr id="3" name="Picture 2" descr="A screenshot of a computer&#10;&#10;Description automatically generated">
            <a:extLst>
              <a:ext uri="{FF2B5EF4-FFF2-40B4-BE49-F238E27FC236}">
                <a16:creationId xmlns:a16="http://schemas.microsoft.com/office/drawing/2014/main" xmlns="" id="{AED32856-94B0-83E2-31BD-E3B5A91AAF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5" t="8201" r="7177" b="5811"/>
          <a:stretch/>
        </p:blipFill>
        <p:spPr>
          <a:xfrm>
            <a:off x="520160" y="806269"/>
            <a:ext cx="7823739" cy="4127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1" name="Google Shape;11543;p84" descr="Google Shape;11543;p84"/>
          <p:cNvPicPr>
            <a:picLocks noChangeAspect="1"/>
          </p:cNvPicPr>
          <p:nvPr/>
        </p:nvPicPr>
        <p:blipFill>
          <a:blip r:embed="rId2">
            <a:extLst/>
          </a:blip>
          <a:srcRect l="37051"/>
          <a:stretch>
            <a:fillRect/>
          </a:stretch>
        </p:blipFill>
        <p:spPr>
          <a:xfrm>
            <a:off x="4287298" y="2"/>
            <a:ext cx="4856702" cy="5143498"/>
          </a:xfrm>
          <a:prstGeom prst="rect">
            <a:avLst/>
          </a:prstGeom>
          <a:ln w="12700">
            <a:miter lim="400000"/>
          </a:ln>
        </p:spPr>
      </p:pic>
      <p:sp>
        <p:nvSpPr>
          <p:cNvPr id="3162" name="Google Shape;11544;p84"/>
          <p:cNvSpPr txBox="1">
            <a:spLocks noGrp="1"/>
          </p:cNvSpPr>
          <p:nvPr>
            <p:ph type="title"/>
          </p:nvPr>
        </p:nvSpPr>
        <p:spPr>
          <a:xfrm>
            <a:off x="719999" y="630000"/>
            <a:ext cx="2703002" cy="951001"/>
          </a:xfrm>
          <a:prstGeom prst="rect">
            <a:avLst/>
          </a:prstGeom>
        </p:spPr>
        <p:txBody>
          <a:bodyPr/>
          <a:lstStyle>
            <a:lvl1pPr>
              <a:defRPr sz="1800"/>
            </a:lvl1pPr>
          </a:lstStyle>
          <a:p>
            <a:r>
              <a:rPr dirty="0"/>
              <a:t>What went well?</a:t>
            </a:r>
          </a:p>
        </p:txBody>
      </p:sp>
      <p:sp>
        <p:nvSpPr>
          <p:cNvPr id="3164" name="Google Shape;11546;p84"/>
          <p:cNvSpPr/>
          <p:nvPr/>
        </p:nvSpPr>
        <p:spPr>
          <a:xfrm flipH="1" flipV="1">
            <a:off x="3216625" y="916288"/>
            <a:ext cx="2205000" cy="1"/>
          </a:xfrm>
          <a:prstGeom prst="line">
            <a:avLst/>
          </a:prstGeom>
          <a:ln>
            <a:solidFill>
              <a:srgbClr val="000000"/>
            </a:solidFill>
          </a:ln>
        </p:spPr>
        <p:txBody>
          <a:bodyPr lIns="45719" rIns="45719"/>
          <a:lstStyle/>
          <a:p>
            <a:endParaRPr/>
          </a:p>
        </p:txBody>
      </p:sp>
      <p:sp>
        <p:nvSpPr>
          <p:cNvPr id="3165" name="Google Shape;11547;p84"/>
          <p:cNvSpPr/>
          <p:nvPr/>
        </p:nvSpPr>
        <p:spPr>
          <a:xfrm>
            <a:off x="718224" y="3849575"/>
            <a:ext cx="6303907" cy="665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a:solidFill>
              <a:srgbClr val="000000"/>
            </a:solidFill>
          </a:ln>
        </p:spPr>
        <p:txBody>
          <a:bodyPr lIns="45719" rIns="45719"/>
          <a:lstStyle/>
          <a:p>
            <a:endParaRPr/>
          </a:p>
        </p:txBody>
      </p:sp>
      <p:sp>
        <p:nvSpPr>
          <p:cNvPr id="7" name="TextBox 6">
            <a:extLst>
              <a:ext uri="{FF2B5EF4-FFF2-40B4-BE49-F238E27FC236}">
                <a16:creationId xmlns:a16="http://schemas.microsoft.com/office/drawing/2014/main" xmlns="" id="{54232B1E-6C56-1B80-1B16-5EC9AF97A2AE}"/>
              </a:ext>
            </a:extLst>
          </p:cNvPr>
          <p:cNvSpPr txBox="1"/>
          <p:nvPr/>
        </p:nvSpPr>
        <p:spPr>
          <a:xfrm>
            <a:off x="795352" y="1466425"/>
            <a:ext cx="4484369" cy="1754326"/>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Achieving </a:t>
            </a:r>
            <a:r>
              <a:rPr lang="en-US" sz="1200" dirty="0"/>
              <a:t>our goal and getting the desired result.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Jira and Git updates.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Completing tasks on time both front end and back end.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Worked well on the constructive feedback given by professor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7" name="Google Shape;11543;p84" descr="Google Shape;11543;p84"/>
          <p:cNvPicPr>
            <a:picLocks noChangeAspect="1"/>
          </p:cNvPicPr>
          <p:nvPr/>
        </p:nvPicPr>
        <p:blipFill>
          <a:blip r:embed="rId2">
            <a:extLst/>
          </a:blip>
          <a:srcRect l="37051"/>
          <a:stretch>
            <a:fillRect/>
          </a:stretch>
        </p:blipFill>
        <p:spPr>
          <a:xfrm>
            <a:off x="4287299" y="0"/>
            <a:ext cx="4856703" cy="5143497"/>
          </a:xfrm>
          <a:prstGeom prst="rect">
            <a:avLst/>
          </a:prstGeom>
          <a:ln w="12700">
            <a:miter lim="400000"/>
          </a:ln>
        </p:spPr>
      </p:pic>
      <p:sp>
        <p:nvSpPr>
          <p:cNvPr id="3168" name="Google Shape;11544;p84"/>
          <p:cNvSpPr txBox="1">
            <a:spLocks noGrp="1"/>
          </p:cNvSpPr>
          <p:nvPr>
            <p:ph type="title"/>
          </p:nvPr>
        </p:nvSpPr>
        <p:spPr>
          <a:xfrm>
            <a:off x="719999" y="630000"/>
            <a:ext cx="5185502" cy="951001"/>
          </a:xfrm>
          <a:prstGeom prst="rect">
            <a:avLst/>
          </a:prstGeom>
        </p:spPr>
        <p:txBody>
          <a:bodyPr/>
          <a:lstStyle>
            <a:lvl1pPr>
              <a:defRPr sz="1800"/>
            </a:lvl1pPr>
          </a:lstStyle>
          <a:p>
            <a:r>
              <a:t>What can be improved?</a:t>
            </a:r>
          </a:p>
        </p:txBody>
      </p:sp>
      <p:sp>
        <p:nvSpPr>
          <p:cNvPr id="3170" name="Google Shape;11546;p84"/>
          <p:cNvSpPr/>
          <p:nvPr/>
        </p:nvSpPr>
        <p:spPr>
          <a:xfrm flipH="1" flipV="1">
            <a:off x="3216625" y="916288"/>
            <a:ext cx="2205000" cy="1"/>
          </a:xfrm>
          <a:prstGeom prst="line">
            <a:avLst/>
          </a:prstGeom>
          <a:ln>
            <a:solidFill>
              <a:srgbClr val="000000"/>
            </a:solidFill>
          </a:ln>
        </p:spPr>
        <p:txBody>
          <a:bodyPr lIns="45719" rIns="45719"/>
          <a:lstStyle/>
          <a:p>
            <a:endParaRPr/>
          </a:p>
        </p:txBody>
      </p:sp>
      <p:sp>
        <p:nvSpPr>
          <p:cNvPr id="3171" name="Google Shape;11547;p84"/>
          <p:cNvSpPr/>
          <p:nvPr/>
        </p:nvSpPr>
        <p:spPr>
          <a:xfrm>
            <a:off x="718224" y="3849575"/>
            <a:ext cx="6303907" cy="665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a:solidFill>
              <a:srgbClr val="000000"/>
            </a:solidFill>
          </a:ln>
        </p:spPr>
        <p:txBody>
          <a:bodyPr lIns="45719" rIns="45719"/>
          <a:lstStyle/>
          <a:p>
            <a:endParaRPr/>
          </a:p>
        </p:txBody>
      </p:sp>
      <p:sp>
        <p:nvSpPr>
          <p:cNvPr id="7" name="TextBox 6">
            <a:extLst>
              <a:ext uri="{FF2B5EF4-FFF2-40B4-BE49-F238E27FC236}">
                <a16:creationId xmlns:a16="http://schemas.microsoft.com/office/drawing/2014/main" xmlns="" id="{2DA8AC8F-FABE-E736-AD26-DC5BD169B79A}"/>
              </a:ext>
            </a:extLst>
          </p:cNvPr>
          <p:cNvSpPr txBox="1"/>
          <p:nvPr/>
        </p:nvSpPr>
        <p:spPr>
          <a:xfrm>
            <a:off x="779184" y="1391252"/>
            <a:ext cx="5322848" cy="1384995"/>
          </a:xfrm>
          <a:prstGeom prst="rect">
            <a:avLst/>
          </a:prstGeom>
          <a:noFill/>
        </p:spPr>
        <p:txBody>
          <a:bodyPr wrap="square">
            <a:spAutoFit/>
          </a:bodyPr>
          <a:lstStyle/>
          <a:p>
            <a:pPr marL="171450" indent="-171450">
              <a:buFont typeface="Arial" panose="020B0604020202020204" pitchFamily="34" charset="0"/>
              <a:buChar char="•"/>
            </a:pPr>
            <a:r>
              <a:rPr lang="en-US" sz="1200" dirty="0"/>
              <a:t>Early Sprint planning.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More research on Algorithm that is used.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Communication can be improved for upcoming projects.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assign responsibilities well.</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3" name="Google Shape;11543;p84" descr="Google Shape;11543;p84"/>
          <p:cNvPicPr>
            <a:picLocks noChangeAspect="1"/>
          </p:cNvPicPr>
          <p:nvPr/>
        </p:nvPicPr>
        <p:blipFill>
          <a:blip r:embed="rId2">
            <a:extLst/>
          </a:blip>
          <a:srcRect l="37051"/>
          <a:stretch>
            <a:fillRect/>
          </a:stretch>
        </p:blipFill>
        <p:spPr>
          <a:xfrm>
            <a:off x="4287299" y="0"/>
            <a:ext cx="4856703" cy="5143497"/>
          </a:xfrm>
          <a:prstGeom prst="rect">
            <a:avLst/>
          </a:prstGeom>
          <a:ln w="12700">
            <a:miter lim="400000"/>
          </a:ln>
        </p:spPr>
      </p:pic>
      <p:sp>
        <p:nvSpPr>
          <p:cNvPr id="3174" name="Google Shape;11544;p84"/>
          <p:cNvSpPr txBox="1">
            <a:spLocks noGrp="1"/>
          </p:cNvSpPr>
          <p:nvPr>
            <p:ph type="title"/>
          </p:nvPr>
        </p:nvSpPr>
        <p:spPr>
          <a:xfrm>
            <a:off x="719999" y="630000"/>
            <a:ext cx="5185502" cy="951001"/>
          </a:xfrm>
          <a:prstGeom prst="rect">
            <a:avLst/>
          </a:prstGeom>
        </p:spPr>
        <p:txBody>
          <a:bodyPr/>
          <a:lstStyle>
            <a:lvl1pPr>
              <a:defRPr sz="1800"/>
            </a:lvl1pPr>
          </a:lstStyle>
          <a:p>
            <a:r>
              <a:t>Action Items?</a:t>
            </a:r>
          </a:p>
        </p:txBody>
      </p:sp>
      <p:sp>
        <p:nvSpPr>
          <p:cNvPr id="3176" name="Google Shape;11546;p84"/>
          <p:cNvSpPr/>
          <p:nvPr/>
        </p:nvSpPr>
        <p:spPr>
          <a:xfrm flipH="1" flipV="1">
            <a:off x="3216625" y="916288"/>
            <a:ext cx="2205000" cy="1"/>
          </a:xfrm>
          <a:prstGeom prst="line">
            <a:avLst/>
          </a:prstGeom>
          <a:ln>
            <a:solidFill>
              <a:srgbClr val="000000"/>
            </a:solidFill>
          </a:ln>
        </p:spPr>
        <p:txBody>
          <a:bodyPr lIns="45719" rIns="45719"/>
          <a:lstStyle/>
          <a:p>
            <a:endParaRPr/>
          </a:p>
        </p:txBody>
      </p:sp>
      <p:sp>
        <p:nvSpPr>
          <p:cNvPr id="3177" name="Google Shape;11547;p84"/>
          <p:cNvSpPr/>
          <p:nvPr/>
        </p:nvSpPr>
        <p:spPr>
          <a:xfrm>
            <a:off x="718224" y="3849575"/>
            <a:ext cx="6303907" cy="665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a:solidFill>
              <a:srgbClr val="000000"/>
            </a:solidFill>
          </a:ln>
        </p:spPr>
        <p:txBody>
          <a:bodyPr lIns="45719" rIns="45719"/>
          <a:lstStyle/>
          <a:p>
            <a:endParaRPr/>
          </a:p>
        </p:txBody>
      </p:sp>
      <p:sp>
        <p:nvSpPr>
          <p:cNvPr id="7" name="TextBox 6">
            <a:extLst>
              <a:ext uri="{FF2B5EF4-FFF2-40B4-BE49-F238E27FC236}">
                <a16:creationId xmlns:a16="http://schemas.microsoft.com/office/drawing/2014/main" xmlns="" id="{63AFBA8F-5B7B-BED5-33B3-02293E17C306}"/>
              </a:ext>
            </a:extLst>
          </p:cNvPr>
          <p:cNvSpPr txBox="1"/>
          <p:nvPr/>
        </p:nvSpPr>
        <p:spPr>
          <a:xfrm>
            <a:off x="718224" y="1556085"/>
            <a:ext cx="5322848" cy="1015663"/>
          </a:xfrm>
          <a:prstGeom prst="rect">
            <a:avLst/>
          </a:prstGeom>
          <a:noFill/>
        </p:spPr>
        <p:txBody>
          <a:bodyPr wrap="square">
            <a:spAutoFit/>
          </a:bodyPr>
          <a:lstStyle/>
          <a:p>
            <a:pPr marL="171450" indent="-171450">
              <a:buFont typeface="Arial" panose="020B0604020202020204" pitchFamily="34" charset="0"/>
              <a:buChar char="•"/>
            </a:pPr>
            <a:r>
              <a:rPr lang="en-US" sz="1200" dirty="0"/>
              <a:t>Appreciate each other efforts and as a team we achieved it.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Celebrate.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Party!</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5"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rPr dirty="0" smtClean="0"/>
              <a:t>PRO</a:t>
            </a:r>
            <a:r>
              <a:rPr lang="en-IN" dirty="0" smtClean="0"/>
              <a:t>JECT</a:t>
            </a:r>
            <a:r>
              <a:rPr dirty="0" smtClean="0"/>
              <a:t> </a:t>
            </a:r>
            <a:r>
              <a:rPr dirty="0"/>
              <a:t>DEMO</a:t>
            </a:r>
          </a:p>
        </p:txBody>
      </p:sp>
      <p:pic>
        <p:nvPicPr>
          <p:cNvPr id="3186" name="Picture 2" descr="Picture 2"/>
          <p:cNvPicPr>
            <a:picLocks noChangeAspect="1"/>
          </p:cNvPicPr>
          <p:nvPr/>
        </p:nvPicPr>
        <p:blipFill>
          <a:blip r:embed="rId2">
            <a:extLst/>
          </a:blip>
          <a:srcRect t="21997" b="21997"/>
          <a:stretch>
            <a:fillRect/>
          </a:stretch>
        </p:blipFill>
        <p:spPr>
          <a:xfrm>
            <a:off x="557783" y="1421134"/>
            <a:ext cx="7815073" cy="2921597"/>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8" name="Title 1"/>
          <p:cNvSpPr txBox="1">
            <a:spLocks noGrp="1"/>
          </p:cNvSpPr>
          <p:nvPr>
            <p:ph type="title"/>
          </p:nvPr>
        </p:nvSpPr>
        <p:spPr>
          <a:xfrm>
            <a:off x="975359" y="628350"/>
            <a:ext cx="3295741" cy="794940"/>
          </a:xfrm>
          <a:prstGeom prst="rect">
            <a:avLst/>
          </a:prstGeom>
        </p:spPr>
        <p:txBody>
          <a:bodyPr/>
          <a:lstStyle/>
          <a:p>
            <a:r>
              <a:rPr lang="en-IN" dirty="0" smtClean="0"/>
              <a:t>D</a:t>
            </a:r>
            <a:r>
              <a:rPr dirty="0" smtClean="0"/>
              <a:t>emo </a:t>
            </a:r>
            <a:endParaRPr dirty="0"/>
          </a:p>
        </p:txBody>
      </p:sp>
      <p:sp>
        <p:nvSpPr>
          <p:cNvPr id="3189" name="Subtitle 2"/>
          <p:cNvSpPr txBox="1">
            <a:spLocks noGrp="1"/>
          </p:cNvSpPr>
          <p:nvPr>
            <p:ph type="body" sz="quarter" idx="1"/>
          </p:nvPr>
        </p:nvSpPr>
        <p:spPr>
          <a:xfrm>
            <a:off x="914400" y="2396342"/>
            <a:ext cx="8092440" cy="575458"/>
          </a:xfrm>
          <a:prstGeom prst="rect">
            <a:avLst/>
          </a:prstGeom>
        </p:spPr>
        <p:txBody>
          <a:bodyPr>
            <a:normAutofit/>
          </a:bodyPr>
          <a:lstStyle>
            <a:lvl1pPr>
              <a:defRPr sz="1800" b="1"/>
            </a:lvl1pPr>
          </a:lstStyle>
          <a:p>
            <a:r>
              <a:rPr lang="en-IN" sz="1500" dirty="0"/>
              <a:t>https://www.youtube.com/watch?v=JHux9wG7uYs&amp;ab_channel=niyatighagada</a:t>
            </a:r>
            <a:endParaRPr sz="1500" dirty="0"/>
          </a:p>
        </p:txBody>
      </p:sp>
      <p:sp>
        <p:nvSpPr>
          <p:cNvPr id="3190" name="Star: 5 Points 3"/>
          <p:cNvSpPr/>
          <p:nvPr/>
        </p:nvSpPr>
        <p:spPr>
          <a:xfrm>
            <a:off x="182879" y="186390"/>
            <a:ext cx="731521" cy="441960"/>
          </a:xfrm>
          <a:prstGeom prst="star5">
            <a:avLst>
              <a:gd name="adj" fmla="val 19098"/>
              <a:gd name="hf" fmla="val 105146"/>
              <a:gd name="vf" fmla="val 110557"/>
            </a:avLst>
          </a:prstGeom>
          <a:gradFill>
            <a:gsLst>
              <a:gs pos="0">
                <a:srgbClr val="57A382"/>
              </a:gs>
              <a:gs pos="100000">
                <a:srgbClr val="AFE8CC"/>
              </a:gs>
            </a:gsLst>
            <a:lin ang="16200000"/>
          </a:gradFill>
          <a:ln>
            <a:solidFill>
              <a:srgbClr val="5C987E"/>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2"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App screenshots </a:t>
            </a:r>
          </a:p>
        </p:txBody>
      </p:sp>
      <p:pic>
        <p:nvPicPr>
          <p:cNvPr id="3193" name="Picture 2" descr="Picture 2"/>
          <p:cNvPicPr>
            <a:picLocks noChangeAspect="1"/>
          </p:cNvPicPr>
          <p:nvPr/>
        </p:nvPicPr>
        <p:blipFill>
          <a:blip r:embed="rId2">
            <a:extLst/>
          </a:blip>
          <a:srcRect t="21997" b="21997"/>
          <a:stretch>
            <a:fillRect/>
          </a:stretch>
        </p:blipFill>
        <p:spPr>
          <a:xfrm>
            <a:off x="557783" y="1421134"/>
            <a:ext cx="7815073" cy="2921597"/>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668" r="27195" b="32128"/>
          <a:stretch/>
        </p:blipFill>
        <p:spPr>
          <a:xfrm>
            <a:off x="242456" y="1176601"/>
            <a:ext cx="4149436" cy="3712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6668" r="30605"/>
          <a:stretch/>
        </p:blipFill>
        <p:spPr>
          <a:xfrm>
            <a:off x="4738256" y="1176601"/>
            <a:ext cx="3685308" cy="3712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210" y="1098376"/>
            <a:ext cx="7307580" cy="3874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67121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 name="Google Shape;11291;p68"/>
          <p:cNvSpPr txBox="1">
            <a:spLocks noGrp="1"/>
          </p:cNvSpPr>
          <p:nvPr>
            <p:ph type="title"/>
          </p:nvPr>
        </p:nvSpPr>
        <p:spPr>
          <a:xfrm>
            <a:off x="745163" y="650837"/>
            <a:ext cx="3759781" cy="476924"/>
          </a:xfrm>
          <a:prstGeom prst="rect">
            <a:avLst/>
          </a:prstGeom>
        </p:spPr>
        <p:txBody>
          <a:bodyPr>
            <a:noAutofit/>
          </a:bodyPr>
          <a:lstStyle>
            <a:lvl1pPr defTabSz="630936">
              <a:defRPr sz="1932"/>
            </a:lvl1pPr>
          </a:lstStyle>
          <a:p>
            <a:r>
              <a:rPr sz="2400" dirty="0"/>
              <a:t>Problem Statement</a:t>
            </a:r>
          </a:p>
        </p:txBody>
      </p:sp>
      <p:sp>
        <p:nvSpPr>
          <p:cNvPr id="2947" name="Google Shape;11292;p68"/>
          <p:cNvSpPr txBox="1">
            <a:spLocks noGrp="1"/>
          </p:cNvSpPr>
          <p:nvPr>
            <p:ph type="body" sz="half" idx="1"/>
          </p:nvPr>
        </p:nvSpPr>
        <p:spPr>
          <a:xfrm>
            <a:off x="745163" y="1773452"/>
            <a:ext cx="5841707" cy="2176543"/>
          </a:xfrm>
          <a:prstGeom prst="rect">
            <a:avLst/>
          </a:prstGeom>
        </p:spPr>
        <p:txBody>
          <a:bodyPr/>
          <a:lstStyle>
            <a:lvl1pPr marL="0" indent="0" algn="just" defTabSz="804672">
              <a:defRPr sz="1144"/>
            </a:lvl1pPr>
          </a:lstStyle>
          <a:p>
            <a:r>
              <a:rPr dirty="0"/>
              <a:t>The agriculture sector plays a crucial role in sustaining global food security, and plant diseases pose a significant threat to crop yield and quality. Identifying and managing these diseases in a timely and accurate manner is essential for ensuring food production. However, the current methods of plant disease detection often rely on visual inspection by experts, leading to delays in diagnosis and sometimes inaccurate assessments. Additionally, the increasing complexity and variability of plant diseases make it challenging for traditional methods to keep pace with emerging threats. There is a pressing need for advanced and automated plant disease detection systems that can provide rapid, reliable, and precise identification of diseases, enabling farmers to take proactive measures to protect their crops and enhance overall agricultural productivity.</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 y="1060041"/>
            <a:ext cx="7482840" cy="3984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106236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930" y="1077541"/>
            <a:ext cx="7216140" cy="3819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17619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490" y="1066569"/>
            <a:ext cx="7399020" cy="3939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459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 y="1060681"/>
            <a:ext cx="7391400" cy="39214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4761162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630" y="1084222"/>
            <a:ext cx="7444740" cy="3953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30441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630" y="1057268"/>
            <a:ext cx="7444740" cy="3944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9286849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Title 1"/>
          <p:cNvSpPr txBox="1">
            <a:spLocks noGrp="1"/>
          </p:cNvSpPr>
          <p:nvPr>
            <p:ph type="title"/>
          </p:nvPr>
        </p:nvSpPr>
        <p:spPr>
          <a:xfrm>
            <a:off x="2723250" y="630000"/>
            <a:ext cx="3697501" cy="546601"/>
          </a:xfrm>
          <a:prstGeom prst="rect">
            <a:avLst/>
          </a:prstGeom>
        </p:spPr>
        <p:txBody>
          <a:bodyPr/>
          <a:lstStyle>
            <a:lvl1pPr>
              <a:defRPr sz="1800"/>
            </a:lvl1pPr>
          </a:lstStyle>
          <a:p>
            <a:r>
              <a:t>APPLICATION SCREENSHOT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730" y="1068522"/>
            <a:ext cx="7368540" cy="3920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82596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6" name="Title 1"/>
          <p:cNvSpPr txBox="1">
            <a:spLocks noGrp="1"/>
          </p:cNvSpPr>
          <p:nvPr>
            <p:ph type="title"/>
          </p:nvPr>
        </p:nvSpPr>
        <p:spPr>
          <a:xfrm>
            <a:off x="2723250" y="630000"/>
            <a:ext cx="3697501" cy="546601"/>
          </a:xfrm>
          <a:prstGeom prst="rect">
            <a:avLst/>
          </a:prstGeom>
        </p:spPr>
        <p:txBody>
          <a:bodyPr/>
          <a:lstStyle>
            <a:lvl1pPr defTabSz="777240">
              <a:defRPr sz="2380"/>
            </a:lvl1pPr>
          </a:lstStyle>
          <a:p>
            <a:r>
              <a:t>Slides for API </a:t>
            </a:r>
          </a:p>
        </p:txBody>
      </p:sp>
      <p:sp>
        <p:nvSpPr>
          <p:cNvPr id="2" name="Rectangle 1"/>
          <p:cNvSpPr/>
          <p:nvPr/>
        </p:nvSpPr>
        <p:spPr>
          <a:xfrm>
            <a:off x="384810" y="1176601"/>
            <a:ext cx="8374380" cy="3539430"/>
          </a:xfrm>
          <a:prstGeom prst="rect">
            <a:avLst/>
          </a:prstGeom>
        </p:spPr>
        <p:txBody>
          <a:bodyPr wrap="square">
            <a:spAutoFit/>
          </a:bodyPr>
          <a:lstStyle/>
          <a:p>
            <a:pPr algn="just"/>
            <a:r>
              <a:rPr lang="en-IN" b="1" dirty="0" smtClean="0"/>
              <a:t>Agriculture News API </a:t>
            </a:r>
          </a:p>
          <a:p>
            <a:pPr algn="just"/>
            <a:r>
              <a:rPr lang="en-IN" b="1" dirty="0" smtClean="0"/>
              <a:t>Purpose</a:t>
            </a:r>
            <a:r>
              <a:rPr lang="en-IN" dirty="0"/>
              <a:t>: Keeps users informed with the latest developments in agriculture</a:t>
            </a:r>
            <a:r>
              <a:rPr lang="en-IN" dirty="0" smtClean="0"/>
              <a:t>. </a:t>
            </a:r>
          </a:p>
          <a:p>
            <a:pPr algn="just"/>
            <a:r>
              <a:rPr lang="en-IN" b="1" dirty="0" smtClean="0"/>
              <a:t>Features</a:t>
            </a:r>
            <a:r>
              <a:rPr lang="en-IN" dirty="0" smtClean="0"/>
              <a:t>: Real-time </a:t>
            </a:r>
            <a:r>
              <a:rPr lang="en-IN" dirty="0"/>
              <a:t>news updates</a:t>
            </a:r>
            <a:r>
              <a:rPr lang="en-IN" dirty="0" smtClean="0"/>
              <a:t>. Comprehensive </a:t>
            </a:r>
            <a:r>
              <a:rPr lang="en-IN" dirty="0"/>
              <a:t>coverage of agricultural trends, technology, and markets</a:t>
            </a:r>
            <a:r>
              <a:rPr lang="en-IN" dirty="0" smtClean="0"/>
              <a:t>.</a:t>
            </a:r>
          </a:p>
          <a:p>
            <a:pPr algn="just"/>
            <a:r>
              <a:rPr lang="en-IN" b="1" dirty="0" smtClean="0"/>
              <a:t>Benefits:</a:t>
            </a:r>
            <a:r>
              <a:rPr lang="en-IN" dirty="0" smtClean="0"/>
              <a:t> Supports </a:t>
            </a:r>
            <a:r>
              <a:rPr lang="en-IN" dirty="0"/>
              <a:t>informed decision-making for farmers and </a:t>
            </a:r>
            <a:r>
              <a:rPr lang="en-IN" dirty="0" smtClean="0"/>
              <a:t>agribusinesses. Encourages </a:t>
            </a:r>
            <a:r>
              <a:rPr lang="en-IN" dirty="0"/>
              <a:t>continuous learning and industry awareness</a:t>
            </a:r>
            <a:r>
              <a:rPr lang="en-IN" dirty="0" smtClean="0"/>
              <a:t>.</a:t>
            </a:r>
          </a:p>
          <a:p>
            <a:pPr algn="just"/>
            <a:endParaRPr lang="en-IN" dirty="0"/>
          </a:p>
          <a:p>
            <a:pPr algn="just"/>
            <a:r>
              <a:rPr lang="en-IN" b="1" dirty="0" smtClean="0"/>
              <a:t>Weather </a:t>
            </a:r>
            <a:r>
              <a:rPr lang="en-IN" b="1" dirty="0"/>
              <a:t>Forecasting </a:t>
            </a:r>
            <a:r>
              <a:rPr lang="en-IN" b="1" dirty="0" smtClean="0"/>
              <a:t>API</a:t>
            </a:r>
          </a:p>
          <a:p>
            <a:pPr algn="just"/>
            <a:r>
              <a:rPr lang="en-IN" b="1" dirty="0" smtClean="0"/>
              <a:t>Purpose</a:t>
            </a:r>
            <a:r>
              <a:rPr lang="en-IN" dirty="0"/>
              <a:t>: Provides accurate and timely weather </a:t>
            </a:r>
            <a:r>
              <a:rPr lang="en-IN" dirty="0" smtClean="0"/>
              <a:t>forecasts. </a:t>
            </a:r>
          </a:p>
          <a:p>
            <a:pPr algn="just"/>
            <a:r>
              <a:rPr lang="en-IN" b="1" dirty="0" smtClean="0"/>
              <a:t>Features</a:t>
            </a:r>
            <a:r>
              <a:rPr lang="en-IN" dirty="0" smtClean="0"/>
              <a:t>: Localized </a:t>
            </a:r>
            <a:r>
              <a:rPr lang="en-IN" dirty="0"/>
              <a:t>weather predictions</a:t>
            </a:r>
            <a:r>
              <a:rPr lang="en-IN" dirty="0" smtClean="0"/>
              <a:t>. Alerts </a:t>
            </a:r>
            <a:r>
              <a:rPr lang="en-IN" dirty="0"/>
              <a:t>for severe weather </a:t>
            </a:r>
            <a:r>
              <a:rPr lang="en-IN" dirty="0" smtClean="0"/>
              <a:t>conditions.</a:t>
            </a:r>
          </a:p>
          <a:p>
            <a:pPr algn="just"/>
            <a:r>
              <a:rPr lang="en-IN" b="1" dirty="0" smtClean="0"/>
              <a:t>Benefits</a:t>
            </a:r>
            <a:r>
              <a:rPr lang="en-IN" dirty="0" smtClean="0"/>
              <a:t>: Aids </a:t>
            </a:r>
            <a:r>
              <a:rPr lang="en-IN" dirty="0"/>
              <a:t>in planning agricultural activities</a:t>
            </a:r>
            <a:r>
              <a:rPr lang="en-IN" dirty="0" smtClean="0"/>
              <a:t>. Minimizes </a:t>
            </a:r>
            <a:r>
              <a:rPr lang="en-IN" dirty="0"/>
              <a:t>weather-related risks and losses</a:t>
            </a:r>
            <a:r>
              <a:rPr lang="en-IN" dirty="0" smtClean="0"/>
              <a:t>.</a:t>
            </a:r>
          </a:p>
          <a:p>
            <a:pPr algn="just"/>
            <a:endParaRPr lang="en-IN" dirty="0"/>
          </a:p>
          <a:p>
            <a:pPr algn="just"/>
            <a:r>
              <a:rPr lang="en-IN" b="1" dirty="0" smtClean="0"/>
              <a:t>Authorization </a:t>
            </a:r>
            <a:r>
              <a:rPr lang="en-IN" b="1" dirty="0"/>
              <a:t>Page </a:t>
            </a:r>
            <a:r>
              <a:rPr lang="en-IN" b="1" dirty="0" smtClean="0"/>
              <a:t>API</a:t>
            </a:r>
          </a:p>
          <a:p>
            <a:pPr algn="just"/>
            <a:r>
              <a:rPr lang="en-IN" b="1" dirty="0" smtClean="0"/>
              <a:t>Purpose</a:t>
            </a:r>
            <a:r>
              <a:rPr lang="en-IN" b="1" dirty="0"/>
              <a:t>:</a:t>
            </a:r>
            <a:r>
              <a:rPr lang="en-IN" dirty="0"/>
              <a:t> Secures user access and enhances website security</a:t>
            </a:r>
            <a:r>
              <a:rPr lang="en-IN" dirty="0" smtClean="0"/>
              <a:t>. </a:t>
            </a:r>
          </a:p>
          <a:p>
            <a:pPr algn="just"/>
            <a:r>
              <a:rPr lang="en-IN" b="1" dirty="0" smtClean="0"/>
              <a:t>Features</a:t>
            </a:r>
            <a:r>
              <a:rPr lang="en-IN" dirty="0" smtClean="0"/>
              <a:t>: User </a:t>
            </a:r>
            <a:r>
              <a:rPr lang="en-IN" dirty="0"/>
              <a:t>authentication and authorization</a:t>
            </a:r>
            <a:r>
              <a:rPr lang="en-IN" dirty="0" smtClean="0"/>
              <a:t>. Role-based </a:t>
            </a:r>
            <a:r>
              <a:rPr lang="en-IN" dirty="0"/>
              <a:t>access control</a:t>
            </a:r>
            <a:r>
              <a:rPr lang="en-IN" dirty="0" smtClean="0"/>
              <a:t>.</a:t>
            </a:r>
          </a:p>
          <a:p>
            <a:pPr algn="just"/>
            <a:r>
              <a:rPr lang="en-IN" b="1" dirty="0" smtClean="0"/>
              <a:t>Benefits:</a:t>
            </a:r>
            <a:r>
              <a:rPr lang="en-IN" dirty="0" smtClean="0"/>
              <a:t> Protects </a:t>
            </a:r>
            <a:r>
              <a:rPr lang="en-IN" dirty="0"/>
              <a:t>sensitive user data</a:t>
            </a:r>
            <a:r>
              <a:rPr lang="en-IN" dirty="0" smtClean="0"/>
              <a:t>. Ensures </a:t>
            </a:r>
            <a:r>
              <a:rPr lang="en-IN" dirty="0"/>
              <a:t>a safe and trustworthy platform for users</a:t>
            </a:r>
            <a:r>
              <a:rPr lang="en-IN" dirty="0" smtClean="0"/>
              <a: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1" name="Title 1"/>
          <p:cNvSpPr txBox="1">
            <a:spLocks noGrp="1"/>
          </p:cNvSpPr>
          <p:nvPr>
            <p:ph type="title"/>
          </p:nvPr>
        </p:nvSpPr>
        <p:spPr>
          <a:xfrm>
            <a:off x="1269198" y="1930679"/>
            <a:ext cx="6499952" cy="991801"/>
          </a:xfrm>
          <a:prstGeom prst="rect">
            <a:avLst/>
          </a:prstGeom>
        </p:spPr>
        <p:txBody>
          <a:bodyPr/>
          <a:lstStyle>
            <a:lvl1pPr algn="ctr"/>
          </a:lstStyle>
          <a:p>
            <a:r>
              <a:rPr lang="en-IN" dirty="0" err="1" smtClean="0"/>
              <a:t>GitHub</a:t>
            </a:r>
            <a:r>
              <a:rPr dirty="0" smtClean="0"/>
              <a:t> </a:t>
            </a:r>
            <a:r>
              <a:rPr dirty="0"/>
              <a:t>Link</a:t>
            </a:r>
          </a:p>
        </p:txBody>
      </p:sp>
      <p:sp>
        <p:nvSpPr>
          <p:cNvPr id="3222" name="Subtitle 2"/>
          <p:cNvSpPr txBox="1">
            <a:spLocks noGrp="1"/>
          </p:cNvSpPr>
          <p:nvPr>
            <p:ph type="body" sz="half" idx="1"/>
          </p:nvPr>
        </p:nvSpPr>
        <p:spPr>
          <a:xfrm>
            <a:off x="1094935" y="1978195"/>
            <a:ext cx="6848476" cy="1590301"/>
          </a:xfrm>
          <a:prstGeom prst="rect">
            <a:avLst/>
          </a:prstGeom>
        </p:spPr>
        <p:txBody>
          <a:bodyPr/>
          <a:lstStyle>
            <a:lvl1pPr algn="ctr">
              <a:defRPr b="1"/>
            </a:lvl1pPr>
          </a:lstStyle>
          <a:p>
            <a:r>
              <a:rPr dirty="0"/>
              <a:t>https://github.com/htmw/2024S-AlgoAvengers</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8" name="Title 1"/>
          <p:cNvSpPr txBox="1">
            <a:spLocks noGrp="1"/>
          </p:cNvSpPr>
          <p:nvPr>
            <p:ph type="title"/>
          </p:nvPr>
        </p:nvSpPr>
        <p:spPr>
          <a:xfrm>
            <a:off x="327659" y="584279"/>
            <a:ext cx="5185502" cy="951001"/>
          </a:xfrm>
          <a:prstGeom prst="rect">
            <a:avLst/>
          </a:prstGeom>
        </p:spPr>
        <p:txBody>
          <a:bodyPr/>
          <a:lstStyle/>
          <a:p>
            <a:r>
              <a:t>Technical Paper </a:t>
            </a:r>
          </a:p>
        </p:txBody>
      </p:sp>
      <p:pic>
        <p:nvPicPr>
          <p:cNvPr id="3219" name="Picture 4" descr="Picture 4"/>
          <p:cNvPicPr>
            <a:picLocks noChangeAspect="1"/>
          </p:cNvPicPr>
          <p:nvPr/>
        </p:nvPicPr>
        <p:blipFill>
          <a:blip r:embed="rId2">
            <a:extLst/>
          </a:blip>
          <a:stretch>
            <a:fillRect/>
          </a:stretch>
        </p:blipFill>
        <p:spPr>
          <a:xfrm>
            <a:off x="1783079" y="1164654"/>
            <a:ext cx="4857484" cy="378208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3" name="Google Shape;11297;p69"/>
          <p:cNvSpPr txBox="1">
            <a:spLocks noGrp="1"/>
          </p:cNvSpPr>
          <p:nvPr>
            <p:ph type="title"/>
          </p:nvPr>
        </p:nvSpPr>
        <p:spPr>
          <a:xfrm>
            <a:off x="2372544" y="624823"/>
            <a:ext cx="4230274" cy="465015"/>
          </a:xfrm>
          <a:prstGeom prst="rect">
            <a:avLst/>
          </a:prstGeom>
        </p:spPr>
        <p:txBody>
          <a:bodyPr>
            <a:normAutofit fontScale="90000"/>
          </a:bodyPr>
          <a:lstStyle>
            <a:lvl1pPr defTabSz="612648">
              <a:defRPr sz="1876"/>
            </a:lvl1pPr>
          </a:lstStyle>
          <a:p>
            <a:r>
              <a:t>Problem Statement</a:t>
            </a:r>
          </a:p>
        </p:txBody>
      </p:sp>
      <p:sp>
        <p:nvSpPr>
          <p:cNvPr id="2944" name="Google Shape;11298;p69"/>
          <p:cNvSpPr txBox="1">
            <a:spLocks noGrp="1"/>
          </p:cNvSpPr>
          <p:nvPr>
            <p:ph type="body" sz="half" idx="1"/>
          </p:nvPr>
        </p:nvSpPr>
        <p:spPr>
          <a:xfrm>
            <a:off x="2013098" y="1089838"/>
            <a:ext cx="5401339" cy="2883795"/>
          </a:xfrm>
          <a:prstGeom prst="rect">
            <a:avLst/>
          </a:prstGeom>
        </p:spPr>
        <p:txBody>
          <a:bodyPr/>
          <a:lstStyle/>
          <a:p>
            <a:pPr marL="0" indent="0" algn="just">
              <a:defRPr sz="1300"/>
            </a:pPr>
            <a:r>
              <a:rPr dirty="0"/>
              <a:t>Furthermore, the economic impact of plant diseases on farmers and the agriculture industry is substantial, with losses stemming from reduced yields, increased use of pesticides, and the potential spread of diseases to neighboring crops. In the face of climate change and global trade, the dynamics of plant diseases are evolving, necessitating a more adaptive and technology-driven approach to diagnosis and management. The development of efficient and scalable plant disease detection solutions that leverage advancements in artificial intelligence, machine learning, and image processing is paramount. By addressing these challenges, </a:t>
            </a:r>
            <a:r>
              <a:rPr b="1" dirty="0"/>
              <a:t>we can empower farmers with timely information, minimize crop losses, promote sustainable farming practices, and contribute to the overall resilience of the agricultural sector in the face of emerging plant health threats</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24" name="Google Shape;11827;p93"/>
          <p:cNvSpPr txBox="1">
            <a:spLocks noGrp="1"/>
          </p:cNvSpPr>
          <p:nvPr>
            <p:ph type="title"/>
          </p:nvPr>
        </p:nvSpPr>
        <p:spPr>
          <a:xfrm>
            <a:off x="3171942" y="2250377"/>
            <a:ext cx="2824501" cy="862201"/>
          </a:xfrm>
          <a:prstGeom prst="rect">
            <a:avLst/>
          </a:prstGeom>
        </p:spPr>
        <p:txBody>
          <a:bodyPr/>
          <a:lstStyle>
            <a:lvl1pPr>
              <a:defRPr sz="2800"/>
            </a:lvl1pPr>
          </a:lstStyle>
          <a:p>
            <a:r>
              <a:t>THANK YOU</a:t>
            </a:r>
          </a:p>
        </p:txBody>
      </p:sp>
      <p:sp>
        <p:nvSpPr>
          <p:cNvPr id="3225" name="Freeform 14"/>
          <p:cNvSpPr/>
          <p:nvPr/>
        </p:nvSpPr>
        <p:spPr>
          <a:xfrm>
            <a:off x="4278072" y="3190856"/>
            <a:ext cx="612239" cy="568645"/>
          </a:xfrm>
          <a:prstGeom prst="rect">
            <a:avLst/>
          </a:prstGeom>
          <a:blipFill>
            <a:blip r:embed="rId3"/>
            <a:stretch>
              <a:fillRect/>
            </a:stretch>
          </a:blipFill>
          <a:ln w="12700">
            <a:miter lim="400000"/>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 name="Title 3"/>
          <p:cNvSpPr txBox="1">
            <a:spLocks noGrp="1"/>
          </p:cNvSpPr>
          <p:nvPr>
            <p:ph type="title"/>
          </p:nvPr>
        </p:nvSpPr>
        <p:spPr>
          <a:xfrm>
            <a:off x="2723250" y="630000"/>
            <a:ext cx="3697501" cy="546601"/>
          </a:xfrm>
          <a:prstGeom prst="rect">
            <a:avLst/>
          </a:prstGeom>
        </p:spPr>
        <p:txBody>
          <a:bodyPr/>
          <a:lstStyle>
            <a:lvl1pPr defTabSz="777240">
              <a:defRPr sz="2380"/>
            </a:lvl1pPr>
          </a:lstStyle>
          <a:p>
            <a:r>
              <a:t>TEAM AGREMENT </a:t>
            </a:r>
          </a:p>
        </p:txBody>
      </p:sp>
      <p:pic>
        <p:nvPicPr>
          <p:cNvPr id="2950" name="Picture 5" descr="Picture 5"/>
          <p:cNvPicPr>
            <a:picLocks noChangeAspect="1"/>
          </p:cNvPicPr>
          <p:nvPr/>
        </p:nvPicPr>
        <p:blipFill>
          <a:blip r:embed="rId2">
            <a:extLst/>
          </a:blip>
          <a:stretch>
            <a:fillRect/>
          </a:stretch>
        </p:blipFill>
        <p:spPr>
          <a:xfrm>
            <a:off x="556259" y="1073886"/>
            <a:ext cx="3317678" cy="3993413"/>
          </a:xfrm>
          <a:prstGeom prst="rect">
            <a:avLst/>
          </a:prstGeom>
          <a:ln w="12700">
            <a:miter lim="400000"/>
          </a:ln>
        </p:spPr>
      </p:pic>
      <p:pic>
        <p:nvPicPr>
          <p:cNvPr id="2951" name="Picture 7" descr="Picture 7"/>
          <p:cNvPicPr>
            <a:picLocks noChangeAspect="1"/>
          </p:cNvPicPr>
          <p:nvPr/>
        </p:nvPicPr>
        <p:blipFill>
          <a:blip r:embed="rId3">
            <a:extLst/>
          </a:blip>
          <a:stretch>
            <a:fillRect/>
          </a:stretch>
        </p:blipFill>
        <p:spPr>
          <a:xfrm>
            <a:off x="3873937" y="1504681"/>
            <a:ext cx="4816258" cy="313182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Pical Platform Business Plan XL by Slidesgo">
  <a:themeElements>
    <a:clrScheme name="Pical Platform Business Plan XL by Slidesgo">
      <a:dk1>
        <a:srgbClr val="000000"/>
      </a:dk1>
      <a:lt1>
        <a:srgbClr val="FFFFFF"/>
      </a:lt1>
      <a:dk2>
        <a:srgbClr val="A7A7A7"/>
      </a:dk2>
      <a:lt2>
        <a:srgbClr val="535353"/>
      </a:lt2>
      <a:accent1>
        <a:srgbClr val="707070"/>
      </a:accent1>
      <a:accent2>
        <a:srgbClr val="283E35"/>
      </a:accent2>
      <a:accent3>
        <a:srgbClr val="416758"/>
      </a:accent3>
      <a:accent4>
        <a:srgbClr val="609A81"/>
      </a:accent4>
      <a:accent5>
        <a:srgbClr val="96C3B0"/>
      </a:accent5>
      <a:accent6>
        <a:srgbClr val="20302C"/>
      </a:accent6>
      <a:hlink>
        <a:srgbClr val="0000FF"/>
      </a:hlink>
      <a:folHlink>
        <a:srgbClr val="FF00FF"/>
      </a:folHlink>
    </a:clrScheme>
    <a:fontScheme name="Pical Platform Business Plan XL by Slidesgo">
      <a:majorFont>
        <a:latin typeface="Helvetica"/>
        <a:ea typeface="Helvetica"/>
        <a:cs typeface="Helvetica"/>
      </a:majorFont>
      <a:minorFont>
        <a:latin typeface="Arial"/>
        <a:ea typeface="Arial"/>
        <a:cs typeface="Arial"/>
      </a:minorFont>
    </a:fontScheme>
    <a:fmtScheme name="Pical Platform Business Plan XL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0000"/>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ical Platform Business Plan XL by Slidesgo">
  <a:themeElements>
    <a:clrScheme name="Pical Platform Business Plan XL by Slidesgo">
      <a:dk1>
        <a:srgbClr val="000000"/>
      </a:dk1>
      <a:lt1>
        <a:srgbClr val="FFFFFF"/>
      </a:lt1>
      <a:dk2>
        <a:srgbClr val="A7A7A7"/>
      </a:dk2>
      <a:lt2>
        <a:srgbClr val="535353"/>
      </a:lt2>
      <a:accent1>
        <a:srgbClr val="707070"/>
      </a:accent1>
      <a:accent2>
        <a:srgbClr val="283E35"/>
      </a:accent2>
      <a:accent3>
        <a:srgbClr val="416758"/>
      </a:accent3>
      <a:accent4>
        <a:srgbClr val="609A81"/>
      </a:accent4>
      <a:accent5>
        <a:srgbClr val="96C3B0"/>
      </a:accent5>
      <a:accent6>
        <a:srgbClr val="20302C"/>
      </a:accent6>
      <a:hlink>
        <a:srgbClr val="0000FF"/>
      </a:hlink>
      <a:folHlink>
        <a:srgbClr val="FF00FF"/>
      </a:folHlink>
    </a:clrScheme>
    <a:fontScheme name="Pical Platform Business Plan XL by Slidesgo">
      <a:majorFont>
        <a:latin typeface="Helvetica"/>
        <a:ea typeface="Helvetica"/>
        <a:cs typeface="Helvetica"/>
      </a:majorFont>
      <a:minorFont>
        <a:latin typeface="Arial"/>
        <a:ea typeface="Arial"/>
        <a:cs typeface="Arial"/>
      </a:minorFont>
    </a:fontScheme>
    <a:fmtScheme name="Pical Platform Business Plan XL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0000"/>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277</TotalTime>
  <Words>1778</Words>
  <Application>Microsoft Office PowerPoint</Application>
  <PresentationFormat>On-screen Show (16:9)</PresentationFormat>
  <Paragraphs>286</Paragraphs>
  <Slides>80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Canva Sans</vt:lpstr>
      <vt:lpstr>Gotham</vt:lpstr>
      <vt:lpstr>Gotham Bold</vt:lpstr>
      <vt:lpstr>Helvetica</vt:lpstr>
      <vt:lpstr>Martel</vt:lpstr>
      <vt:lpstr>Martel ExtraBold</vt:lpstr>
      <vt:lpstr>Work Sans</vt:lpstr>
      <vt:lpstr>Pical Platform Business Plan XL by Slidesgo</vt:lpstr>
      <vt:lpstr>ECOSCAN</vt:lpstr>
      <vt:lpstr>AGENDA</vt:lpstr>
      <vt:lpstr>Our Team</vt:lpstr>
      <vt:lpstr>IMPROVEMENTS MADE FROM PROFESSOR’S FEEDBACK</vt:lpstr>
      <vt:lpstr>PROBLEM WHICH WE ARE ADDRESSING </vt:lpstr>
      <vt:lpstr>Project Description</vt:lpstr>
      <vt:lpstr>Problem Statement</vt:lpstr>
      <vt:lpstr>Problem Statement</vt:lpstr>
      <vt:lpstr>TEAM AGREMENT </vt:lpstr>
      <vt:lpstr>PERSONAS </vt:lpstr>
      <vt:lpstr>PERSONAS</vt:lpstr>
      <vt:lpstr>PERSONAS</vt:lpstr>
      <vt:lpstr>PERSONAS</vt:lpstr>
      <vt:lpstr>MINIMAL VIABLE PRODUCT </vt:lpstr>
      <vt:lpstr>MVP  </vt:lpstr>
      <vt:lpstr>TOOLS AND WHERE THEY ARE USED</vt:lpstr>
      <vt:lpstr>TOOLS AND LANGUAGES</vt:lpstr>
      <vt:lpstr>WHERE ARE THEY USED?</vt:lpstr>
      <vt:lpstr>Machine Learning Algorithm </vt:lpstr>
      <vt:lpstr>MACHINE LEARNING ALGORITHM</vt:lpstr>
      <vt:lpstr>Dataset</vt:lpstr>
      <vt:lpstr>Data Class distribution: </vt:lpstr>
      <vt:lpstr>Data Augmentation:</vt:lpstr>
      <vt:lpstr>Model Architecture :</vt:lpstr>
      <vt:lpstr>Model Accuracy and losses graph :  </vt:lpstr>
      <vt:lpstr>CODE SNIPPET</vt:lpstr>
      <vt:lpstr>Diagrams</vt:lpstr>
      <vt:lpstr>CONCEPTUAL DIAGRAM</vt:lpstr>
      <vt:lpstr>SEQUENCE DIAGRAM</vt:lpstr>
      <vt:lpstr>Class Diagram</vt:lpstr>
      <vt:lpstr>ER Diagram </vt:lpstr>
      <vt:lpstr>State Diagram</vt:lpstr>
      <vt:lpstr>Sprint -3 Recap</vt:lpstr>
      <vt:lpstr>PRODUCT BACKLOG</vt:lpstr>
      <vt:lpstr>Product Backlog – Sprint 2</vt:lpstr>
      <vt:lpstr>Product Backlog – Sprint 3</vt:lpstr>
      <vt:lpstr>Product Backlog – Sprint 4</vt:lpstr>
      <vt:lpstr>User Stories / Acceptance Criteria</vt:lpstr>
      <vt:lpstr>Sprint 2</vt:lpstr>
      <vt:lpstr>Sprint 3</vt:lpstr>
      <vt:lpstr>Sprint 4</vt:lpstr>
      <vt:lpstr>Sprint 4</vt:lpstr>
      <vt:lpstr>Sprint Summary</vt:lpstr>
      <vt:lpstr>Sprint 2</vt:lpstr>
      <vt:lpstr>Burn down Chart for Sprint 2</vt:lpstr>
      <vt:lpstr>Sprint 3</vt:lpstr>
      <vt:lpstr>Burn down Chart for Sprint 3</vt:lpstr>
      <vt:lpstr>Sprint 4 Backlog</vt:lpstr>
      <vt:lpstr>Sprint 4 Stories and Acceptance Criteria</vt:lpstr>
      <vt:lpstr>Sprint 4 Stories and Acceptance Criteria</vt:lpstr>
      <vt:lpstr>Test Cases</vt:lpstr>
      <vt:lpstr>Stories Completed Sprint 4</vt:lpstr>
      <vt:lpstr>All Stories Completed</vt:lpstr>
      <vt:lpstr>Metrices</vt:lpstr>
      <vt:lpstr>Team Velocity – Sprint 4</vt:lpstr>
      <vt:lpstr>Team’s Historical Average </vt:lpstr>
      <vt:lpstr>Burn down Chart for Sprint 4</vt:lpstr>
      <vt:lpstr>Average Burn Down Chart</vt:lpstr>
      <vt:lpstr>Completed Ratio Sprint 4</vt:lpstr>
      <vt:lpstr>RETROSPECTIVE</vt:lpstr>
      <vt:lpstr>IDEA BOARD</vt:lpstr>
      <vt:lpstr>What went well?</vt:lpstr>
      <vt:lpstr>What can be improved?</vt:lpstr>
      <vt:lpstr>Action Items?</vt:lpstr>
      <vt:lpstr>PROJECT DEMO</vt:lpstr>
      <vt:lpstr>Demo </vt:lpstr>
      <vt:lpstr>App screenshots </vt:lpstr>
      <vt:lpstr>APPLICATION SCREENSHOT</vt:lpstr>
      <vt:lpstr>APPLICATION SCREENSHOT</vt:lpstr>
      <vt:lpstr>APPLICATION SCREENSHOT</vt:lpstr>
      <vt:lpstr>APPLICATION SCREENSHOT</vt:lpstr>
      <vt:lpstr>APPLICATION SCREENSHOT</vt:lpstr>
      <vt:lpstr>APPLICATION SCREENSHOT</vt:lpstr>
      <vt:lpstr>APPLICATION SCREENSHOT</vt:lpstr>
      <vt:lpstr>APPLICATION SCREENSHOT</vt:lpstr>
      <vt:lpstr>APPLICATION SCREENSHOT</vt:lpstr>
      <vt:lpstr>Slides for API </vt:lpstr>
      <vt:lpstr>GitHub Link</vt:lpstr>
      <vt:lpstr>Technical Paper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ECOSCAN</dc:title>
  <cp:lastModifiedBy>Omkar Gurav</cp:lastModifiedBy>
  <cp:revision>38</cp:revision>
  <dcterms:modified xsi:type="dcterms:W3CDTF">2024-05-06T20:15:36Z</dcterms:modified>
</cp:coreProperties>
</file>